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5"/>
    <p:sldMasterId id="2147483683" r:id="rId6"/>
    <p:sldMasterId id="214748368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Lst>
  <p:sldSz cy="6858000" cx="9144000"/>
  <p:notesSz cx="6858000" cy="9144000"/>
  <p:embeddedFontLst>
    <p:embeddedFont>
      <p:font typeface="Cabin"/>
      <p:regular r:id="rId145"/>
      <p:bold r:id="rId146"/>
      <p:italic r:id="rId147"/>
      <p:boldItalic r:id="rId148"/>
    </p:embeddedFont>
    <p:embeddedFont>
      <p:font typeface="Open Sans SemiBold"/>
      <p:regular r:id="rId149"/>
      <p:bold r:id="rId150"/>
      <p:italic r:id="rId151"/>
      <p:boldItalic r:id="rId152"/>
    </p:embeddedFont>
    <p:embeddedFont>
      <p:font typeface="Average"/>
      <p:regular r:id="rId153"/>
    </p:embeddedFont>
    <p:embeddedFont>
      <p:font typeface="Open Sans Medium"/>
      <p:regular r:id="rId154"/>
      <p:bold r:id="rId155"/>
      <p:italic r:id="rId156"/>
      <p:boldItalic r:id="rId157"/>
    </p:embeddedFont>
    <p:embeddedFont>
      <p:font typeface="Oswald"/>
      <p:regular r:id="rId158"/>
      <p:bold r:id="rId159"/>
    </p:embeddedFont>
    <p:embeddedFont>
      <p:font typeface="Open Sans"/>
      <p:regular r:id="rId160"/>
      <p:bold r:id="rId161"/>
      <p:italic r:id="rId162"/>
      <p:boldItalic r:id="rId1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99A53E9-B5F8-4CA5-8133-A70180D006F5}">
  <a:tblStyle styleId="{699A53E9-B5F8-4CA5-8133-A70180D006F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52372B0-A15B-433B-A585-A11BE84EEC5D}"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slide" Target="slides/slide99.xml"/><Relationship Id="rId106" Type="http://schemas.openxmlformats.org/officeDocument/2006/relationships/slide" Target="slides/slide98.xml"/><Relationship Id="rId105" Type="http://schemas.openxmlformats.org/officeDocument/2006/relationships/slide" Target="slides/slide97.xml"/><Relationship Id="rId104" Type="http://schemas.openxmlformats.org/officeDocument/2006/relationships/slide" Target="slides/slide96.xml"/><Relationship Id="rId109" Type="http://schemas.openxmlformats.org/officeDocument/2006/relationships/slide" Target="slides/slide101.xml"/><Relationship Id="rId108" Type="http://schemas.openxmlformats.org/officeDocument/2006/relationships/slide" Target="slides/slide100.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slide" Target="slides/slide95.xml"/><Relationship Id="rId102" Type="http://schemas.openxmlformats.org/officeDocument/2006/relationships/slide" Target="slides/slide94.xml"/><Relationship Id="rId101" Type="http://schemas.openxmlformats.org/officeDocument/2006/relationships/slide" Target="slides/slide93.xml"/><Relationship Id="rId100" Type="http://schemas.openxmlformats.org/officeDocument/2006/relationships/slide" Target="slides/slide92.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29" Type="http://schemas.openxmlformats.org/officeDocument/2006/relationships/slide" Target="slides/slide121.xml"/><Relationship Id="rId128" Type="http://schemas.openxmlformats.org/officeDocument/2006/relationships/slide" Target="slides/slide120.xml"/><Relationship Id="rId127" Type="http://schemas.openxmlformats.org/officeDocument/2006/relationships/slide" Target="slides/slide119.xml"/><Relationship Id="rId126" Type="http://schemas.openxmlformats.org/officeDocument/2006/relationships/slide" Target="slides/slide118.xml"/><Relationship Id="rId26" Type="http://schemas.openxmlformats.org/officeDocument/2006/relationships/slide" Target="slides/slide18.xml"/><Relationship Id="rId121" Type="http://schemas.openxmlformats.org/officeDocument/2006/relationships/slide" Target="slides/slide113.xml"/><Relationship Id="rId25" Type="http://schemas.openxmlformats.org/officeDocument/2006/relationships/slide" Target="slides/slide17.xml"/><Relationship Id="rId120" Type="http://schemas.openxmlformats.org/officeDocument/2006/relationships/slide" Target="slides/slide112.xml"/><Relationship Id="rId28" Type="http://schemas.openxmlformats.org/officeDocument/2006/relationships/slide" Target="slides/slide20.xml"/><Relationship Id="rId27" Type="http://schemas.openxmlformats.org/officeDocument/2006/relationships/slide" Target="slides/slide19.xml"/><Relationship Id="rId125" Type="http://schemas.openxmlformats.org/officeDocument/2006/relationships/slide" Target="slides/slide117.xml"/><Relationship Id="rId29" Type="http://schemas.openxmlformats.org/officeDocument/2006/relationships/slide" Target="slides/slide21.xml"/><Relationship Id="rId124" Type="http://schemas.openxmlformats.org/officeDocument/2006/relationships/slide" Target="slides/slide116.xml"/><Relationship Id="rId123" Type="http://schemas.openxmlformats.org/officeDocument/2006/relationships/slide" Target="slides/slide115.xml"/><Relationship Id="rId122" Type="http://schemas.openxmlformats.org/officeDocument/2006/relationships/slide" Target="slides/slide114.xml"/><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11" Type="http://schemas.openxmlformats.org/officeDocument/2006/relationships/slide" Target="slides/slide3.xml"/><Relationship Id="rId99" Type="http://schemas.openxmlformats.org/officeDocument/2006/relationships/slide" Target="slides/slide91.xml"/><Relationship Id="rId10" Type="http://schemas.openxmlformats.org/officeDocument/2006/relationships/slide" Target="slides/slide2.xml"/><Relationship Id="rId98" Type="http://schemas.openxmlformats.org/officeDocument/2006/relationships/slide" Target="slides/slide90.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slide" Target="slides/slide110.xml"/><Relationship Id="rId117" Type="http://schemas.openxmlformats.org/officeDocument/2006/relationships/slide" Target="slides/slide109.xml"/><Relationship Id="rId116" Type="http://schemas.openxmlformats.org/officeDocument/2006/relationships/slide" Target="slides/slide108.xml"/><Relationship Id="rId115" Type="http://schemas.openxmlformats.org/officeDocument/2006/relationships/slide" Target="slides/slide107.xml"/><Relationship Id="rId119" Type="http://schemas.openxmlformats.org/officeDocument/2006/relationships/slide" Target="slides/slide111.xml"/><Relationship Id="rId15" Type="http://schemas.openxmlformats.org/officeDocument/2006/relationships/slide" Target="slides/slide7.xml"/><Relationship Id="rId110" Type="http://schemas.openxmlformats.org/officeDocument/2006/relationships/slide" Target="slides/slide102.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slide" Target="slides/slide106.xml"/><Relationship Id="rId18" Type="http://schemas.openxmlformats.org/officeDocument/2006/relationships/slide" Target="slides/slide10.xml"/><Relationship Id="rId113" Type="http://schemas.openxmlformats.org/officeDocument/2006/relationships/slide" Target="slides/slide105.xml"/><Relationship Id="rId112" Type="http://schemas.openxmlformats.org/officeDocument/2006/relationships/slide" Target="slides/slide104.xml"/><Relationship Id="rId111" Type="http://schemas.openxmlformats.org/officeDocument/2006/relationships/slide" Target="slides/slide103.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150" Type="http://schemas.openxmlformats.org/officeDocument/2006/relationships/font" Target="fonts/OpenSansSemiBold-bold.fntdata"/><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OpenSansSemiBold-regular.fntdata"/><Relationship Id="rId4" Type="http://schemas.openxmlformats.org/officeDocument/2006/relationships/tableStyles" Target="tableStyles.xml"/><Relationship Id="rId148" Type="http://schemas.openxmlformats.org/officeDocument/2006/relationships/font" Target="fonts/Cabin-boldItalic.fntdata"/><Relationship Id="rId9" Type="http://schemas.openxmlformats.org/officeDocument/2006/relationships/slide" Target="slides/slide1.xml"/><Relationship Id="rId143" Type="http://schemas.openxmlformats.org/officeDocument/2006/relationships/slide" Target="slides/slide135.xml"/><Relationship Id="rId142" Type="http://schemas.openxmlformats.org/officeDocument/2006/relationships/slide" Target="slides/slide134.xml"/><Relationship Id="rId141" Type="http://schemas.openxmlformats.org/officeDocument/2006/relationships/slide" Target="slides/slide133.xml"/><Relationship Id="rId140" Type="http://schemas.openxmlformats.org/officeDocument/2006/relationships/slide" Target="slides/slide132.xml"/><Relationship Id="rId5" Type="http://schemas.openxmlformats.org/officeDocument/2006/relationships/slideMaster" Target="slideMasters/slideMaster1.xml"/><Relationship Id="rId147" Type="http://schemas.openxmlformats.org/officeDocument/2006/relationships/font" Target="fonts/Cabin-italic.fntdata"/><Relationship Id="rId6" Type="http://schemas.openxmlformats.org/officeDocument/2006/relationships/slideMaster" Target="slideMasters/slideMaster2.xml"/><Relationship Id="rId146" Type="http://schemas.openxmlformats.org/officeDocument/2006/relationships/font" Target="fonts/Cabin-bold.fntdata"/><Relationship Id="rId7" Type="http://schemas.openxmlformats.org/officeDocument/2006/relationships/slideMaster" Target="slideMasters/slideMaster3.xml"/><Relationship Id="rId145" Type="http://schemas.openxmlformats.org/officeDocument/2006/relationships/font" Target="fonts/Cabin-regular.fntdata"/><Relationship Id="rId8" Type="http://schemas.openxmlformats.org/officeDocument/2006/relationships/notesMaster" Target="notesMasters/notesMaster1.xml"/><Relationship Id="rId144" Type="http://schemas.openxmlformats.org/officeDocument/2006/relationships/slide" Target="slides/slide136.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139" Type="http://schemas.openxmlformats.org/officeDocument/2006/relationships/slide" Target="slides/slide131.xml"/><Relationship Id="rId138" Type="http://schemas.openxmlformats.org/officeDocument/2006/relationships/slide" Target="slides/slide130.xml"/><Relationship Id="rId137" Type="http://schemas.openxmlformats.org/officeDocument/2006/relationships/slide" Target="slides/slide129.xml"/><Relationship Id="rId132" Type="http://schemas.openxmlformats.org/officeDocument/2006/relationships/slide" Target="slides/slide124.xml"/><Relationship Id="rId131" Type="http://schemas.openxmlformats.org/officeDocument/2006/relationships/slide" Target="slides/slide123.xml"/><Relationship Id="rId130" Type="http://schemas.openxmlformats.org/officeDocument/2006/relationships/slide" Target="slides/slide122.xml"/><Relationship Id="rId136" Type="http://schemas.openxmlformats.org/officeDocument/2006/relationships/slide" Target="slides/slide128.xml"/><Relationship Id="rId135" Type="http://schemas.openxmlformats.org/officeDocument/2006/relationships/slide" Target="slides/slide127.xml"/><Relationship Id="rId134" Type="http://schemas.openxmlformats.org/officeDocument/2006/relationships/slide" Target="slides/slide126.xml"/><Relationship Id="rId133" Type="http://schemas.openxmlformats.org/officeDocument/2006/relationships/slide" Target="slides/slide125.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163" Type="http://schemas.openxmlformats.org/officeDocument/2006/relationships/font" Target="fonts/OpenSans-boldItalic.fntdata"/><Relationship Id="rId162" Type="http://schemas.openxmlformats.org/officeDocument/2006/relationships/font" Target="fonts/OpenSans-italic.fntdata"/><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161" Type="http://schemas.openxmlformats.org/officeDocument/2006/relationships/font" Target="fonts/OpenSans-bold.fntdata"/><Relationship Id="rId54" Type="http://schemas.openxmlformats.org/officeDocument/2006/relationships/slide" Target="slides/slide46.xml"/><Relationship Id="rId160" Type="http://schemas.openxmlformats.org/officeDocument/2006/relationships/font" Target="fonts/OpenSans-regular.fntdata"/><Relationship Id="rId57" Type="http://schemas.openxmlformats.org/officeDocument/2006/relationships/slide" Target="slides/slide49.xml"/><Relationship Id="rId56" Type="http://schemas.openxmlformats.org/officeDocument/2006/relationships/slide" Target="slides/slide48.xml"/><Relationship Id="rId159" Type="http://schemas.openxmlformats.org/officeDocument/2006/relationships/font" Target="fonts/Oswald-bold.fntdata"/><Relationship Id="rId59" Type="http://schemas.openxmlformats.org/officeDocument/2006/relationships/slide" Target="slides/slide51.xml"/><Relationship Id="rId154" Type="http://schemas.openxmlformats.org/officeDocument/2006/relationships/font" Target="fonts/OpenSansMedium-regular.fntdata"/><Relationship Id="rId58" Type="http://schemas.openxmlformats.org/officeDocument/2006/relationships/slide" Target="slides/slide50.xml"/><Relationship Id="rId153" Type="http://schemas.openxmlformats.org/officeDocument/2006/relationships/font" Target="fonts/Average-regular.fntdata"/><Relationship Id="rId152" Type="http://schemas.openxmlformats.org/officeDocument/2006/relationships/font" Target="fonts/OpenSansSemiBold-boldItalic.fntdata"/><Relationship Id="rId151" Type="http://schemas.openxmlformats.org/officeDocument/2006/relationships/font" Target="fonts/OpenSansSemiBold-italic.fntdata"/><Relationship Id="rId158" Type="http://schemas.openxmlformats.org/officeDocument/2006/relationships/font" Target="fonts/Oswald-regular.fntdata"/><Relationship Id="rId157" Type="http://schemas.openxmlformats.org/officeDocument/2006/relationships/font" Target="fonts/OpenSansMedium-boldItalic.fntdata"/><Relationship Id="rId156" Type="http://schemas.openxmlformats.org/officeDocument/2006/relationships/font" Target="fonts/OpenSansMedium-italic.fntdata"/><Relationship Id="rId155" Type="http://schemas.openxmlformats.org/officeDocument/2006/relationships/font" Target="fonts/OpenSansMedium-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b626a32622_0_14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b626a32622_0_1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1 chair per table. Today you need your drawing kit from your cubby (They are in the back - roughly alphabetical), and your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Maksimumi 1 karrige për tavolinë. Sot ju duhet kompleti juaj i vizatimit nga vogëlushi juaj (Ato janë në pjesën e pasme - afërsisht sipas alfabetit) dhe librin tuaj të punës Portreti!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በአንድ ጠረጴዛ ከፍተኛው 1 ወንበር. ዛሬ የስዕል መሳርያዎን ከካቢዎ (ከኋላ ያሉት - በግምታዊ ፊደላት) እና የቁም ሥሪት ደብተርዎ ያስፈልገዎታል!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كرسي واحد كحد أقصى لكل طاولة. اليوم، ستحتاج إلى طقم الرسم من خزانتك (موجود في الخلف - مرتبة أبجديًا تقريبًا)، ودفتر رسم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Սեղանի համար առավելագույնը 1 աթոռ: Այսօր ձեզ անհրաժեշտ է ձեր ձագուկից ձեր նկարչական հավաքածուն (դրանք հետևի մասում են՝ մոտավորապես այբբենական կարգով) և ձեր Դիմանկարի աշխատանքային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Màxim 1 cadira per taula. Avui necessiteu el vostre kit de dibuix del vostre cubby (es troben al darrere, aproximadament alfabètic) i el vostre quadern de retrats!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每张桌子最多放一把椅子。今天你需要从你的储物柜里拿出你的绘画工具包（它们在后面——大致按字母顺序排列），以及你的肖像画练习册！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Maximaal 1 stoel per tafel. Vandaag heb je je tekenset uit je opbergvak nodig (ze staan achterin - grofweg alfabetisch) en je Portretwerkboek!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حداکثر 1 صندلی در هر میز امروز شما به کیت طراحی خود از بچه خود (آنها در پشت هستند - تقریباً حروف الفبا) و کتاب کار پرتره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une chaise par table. Aujourd'hui, vous aurez besoin de votre kit de dessin (au fond, classés par ordre alphabétique) et de votre cahier Portrait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Maximal 1 Stuhl pro Tisch. Heute brauchst du dein Zeichenset aus deinem Ablagefach (es liegt hinten – grob alphabetisch sortiert) und dein Portrait-Arbeitsbuch!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ટેબલ દીઠ વધુમાં વધુ 1 ખુરશી. આજે તમને તમારા ક્યુબી પાસેથી તમારી ડ્રોઇંગ કીટની જરૂર છે (તેઓ પાછળ છે - લગભગ મૂળાક્ષરો પ્રમાણે), અને તમારી પોર્ટ્રેટ વર્કબુક!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मेज़ अधिकतम एक कुर्सी। आज आपको अपने क्यूबी से अपनी ड्राइंग किट (वे पीछे हैं - मोटे तौर पर वर्णमाला क्रम में), और अपनी पोर्ट्रेट वर्कबुक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Massimo 1 sedia per tavolo. Oggi ti serviranno il kit da disegno che hai nel tuo cubicolo (sono sul retro, in ordine alfabetico) e il tuo quaderno di lavoro per ritratti!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テーブル1つにつき椅子は1脚まで。今日は、奥の棚にあるお絵かきキット（アルファベット順で並べられています）とポートレートワークブックをお使いください。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테이블당 의자는 최대 1개입니다. 오늘은 서랍에 있는 드로잉 키트(뒷면에 알파벳 순으로 정리되어 있습니다)와 초상화 연습장이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maseyê herî zêde 1 kursî. Îro ji we re kîteya xweya xêzkirinê ji kulikê xwe (Ew li paş in - bi qasî alfabetîk) û pirtûka xweya Portreyê hewce 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kerusi setiap meja. Hari ini anda memerlukan kit lukisan anda dari cubby anda (Mereka berada di belakang - kira-kira mengikut abjad), dan buku kerja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മേശയ്ക്ക് പരമാവധി 1 കസേര. ഇന്ന് നിങ്ങൾക്ക് നിങ്ങളുടെ ക്യൂബിയിൽ നിന്ന് നിങ്ങളുടെ ഡ്രോയിംഗ് കിറ്റും (അവ പിന്നിലുണ്ട് - ഏകദേശം അക്ഷരമാലാക്രമത്തിൽ), നിങ്ങളുടെ പോർട്രെയ്റ്റ് വർക്ക്ബുക്കും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टेबल अधिकतम १ कुर्सी। आज तपाइँलाई तपाइँको क्यूबीबाट तपाइँको रेखाचित्र किट चाहिन्छ (तिनीहरू पछाडि छन् - लगभग वर्णमाला), र तपाइँको पोर्ट्रेट कार्यपुस्तिका!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هر میز کې اعظمي 1 څوکۍ. نن ورځ تاسو د خپل کیوب څخه د انځور کولو کټ ته اړتیا لرئ (دوی په شا کې دي - تقریبا د الفبا مطابق)، او ستاسو د پورټریټ کاري کتاب!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de 1 cadeira por mesa. Hoje você precisa do seu kit de desenho do seu armário (eles estão no fundo - em ordem alfabética) e do seu caderno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ਪ੍ਰਤੀ ਮੇਜ਼ ਅਧਿਕਤਮ 1 ਕੁਰਸੀ। ਅੱਜ ਤੁਹਾਨੂੰ ਆਪਣੇ ਕਿਊਬੀ ਤੋਂ ਆਪਣੀ ਡਰਾਇੰਗ ਕਿੱਟ ਦੀ ਲੋੜ ਹੈ (ਉਹ ਪਿਛਲੇ ਪਾਸੇ ਹਨ - ਮੋਟੇ ਤੌਰ 'ਤੇ ਵਰਣਮਾਲਾ ਅਨੁਸਾਰ), ਅਤੇ ਤੁਹਾਡੀ ਪੋਰਟਰੇਟ ਵਰਕਬੁੱਕ!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один стул на стол. Сегодня вам понадобятся набор для рисования из вашего шкафчика (они находятся в глубине — примерно в алфавитном порядке) и рабочая тетрадь по портрету!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Максимално 1 столица по столу. Данас вам је потребан комплет за цртање из ваше кочије (они су позади - отприлике по абецедном реду) и радна свеска за портрет!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Ugu badnaan 1 kursi miiskiiba. Maanta waxaad u baahan tahay qalabkaaga sawir-qaadista ee cubbykaaga (Waxay ku jiraan dhabarka - qiyaas ahaan alifbeetada), iyo buug-gacmeedkaaga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1 silla por mesa. Hoy necesitas tu kit de dibujo de tu cubículo (están al fondo, más o menos en orden alfabético) y tu cuaderno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korsi per méja. Dinten anjeun peryogi kit gambar anjeun ti cubby anjeun (Aranjeunna aya di tukang - kira-kira abjad), sareng buku kerja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Upeo wa kiti 1 kwa kila meza. Leo unahitaji seti yako ya kuchora kutoka kwa mtoto wako (Ziko nyuma - takriban alfabeti), na kitabu chako cha kazi cha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 1 stol per bord. Idag behöver du ditt ritpaket från din kubbe (de finns på baksidan - ungefär alfabetiskt), och din porträttarbetsbok!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Pinakamataas na 1 upuan bawat mesa. Ngayon kailangan mo ang iyong drawing kit mula sa iyong cubby (Nasa likod sila - halos alphabetical), at ang iyong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ஒரு மேசைக்கு அதிகபட்சம் 1 நாற்காலி. இன்று உங்கள் குட்டியிலிருந்து (பின்புறத்தில் - தோராயமாக அகரவரிசையில்) உங்கள் வரைதல் கிட் மற்றும் உங்கள் போர்ட்ரெய்ட் பணிப்புத்தகம்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โต๊ะละเก้าอี้ไม่เกิน 1 ตัว วันนี้คุณต้องมีชุดอุปกรณ์วาดรูปจากตู้ (อยู่ด้านหลัง เรียงตามตัวอักษรคร่าวๆ) และสมุดฝึกวาดภาพเหมือน!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Masa başına en fazla 1 sandalye. Bugün dolabınızdaki çizim setinize (arkada - aşağı yukarı alfabetik sırada) ve Portre çalışma kitabınıza ihtiyacınız olacak!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1 стілець на стіл. Сьогодні вам потрібен набір для малювання з кубика (вони позаду - приблизно за алфавітом) і робочий зошит для портретів!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فی میز زیادہ سے زیادہ 1 کرسی۔ آج آپ کو اپنے کیوب سے اپنی ڈرائنگ کٹ کی ضرورت ہے (وہ پیچھے میں ہیں - تقریبا حروف تہجی کے مطابق)، اور آپ کی پورٹریٹ ورک بک!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Tối đa 1 ghế cho mỗi bàn. Hôm nay bạn cần bộ dụng cụ vẽ từ tủ đồ của mình (chúng nằm ở phía sau - theo thứ tự bảng chữ cái) và vở bài tập Chân dung!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2da4678f9b_0_11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2da4678f9b_0_1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will improve faster if you slow right down and focus on drawing accurately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 të përmirësoheni më shpejt nëse ngadalësoni menjëherë dhe përqendroheni në vizatimin me saktësi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በትክክል ከቀዘቀዙ እና በትክክል መሳል ላይ ካተኮሩ በፍጥነት ይሻሻላሉ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سوف تتحسن بشكل أسرع إذا قمت بالتباطؤ والتركيز على الرسم بدقة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ավելի արագ կբարելավվեք, եթե անմիջապես դանդաղեցնեք և կենտրոնանաք ճշգրիտ նկարելու վրա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Milloraràs més ràpidament si baixes la velocitat i et concentres a dibuixar amb precisió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如果你放慢速度并专注于准确绘画，你进步会更快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zult sneller vooruitgang boeken als je het rustiger aan doet en je concentreert op het nauwkeurig tekenen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سرعتتان را کم کنید و روی طراحی دقیق تمرکز کنید، سریعتر پیشرفت خواهید کرد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progresserez plus rapidement si vous ralentissez et vous concentrez sur le dessin précis.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werden schneller Fortschritte machen, wenn Sie langsamer vorgehen und sich auf das genaue Zeichnen konzentrieren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ધીમું થશો અને સચોટ રીતે ચિત્ર દોરવા પર ધ્યાન કેન્દ્રિત કરશો તો તમે ઝડપથી સુધરશો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 धीमे हो जाएं और सटीक चित्र बनाने पर ध्यान केंद्रित करें तो आप तेजी से सुधार करेंगे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Migliorerai più velocemente se rallenti e ti concentri sul disegno accurato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ゆっくり描いて正確に描くことに集中すれば、上達も早くなります。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속도를 늦추고 정확하게 그리는 데 집중하면 더 빨리 향상될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Heke hûn rast hêdî hêdî hêdî bikin û balê bikişînin ser xêzkirina rast, hûn ê zûtir çêtir bibin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akan bertambah baik dengan lebih pantas jika anda perlahan dan fokus pada lukisan dengan tepat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വേഗത കുറയ്ക്കുകയും കൃത്യമായി വരയ്ക്കുന്നതിൽ ശ്രദ്ധ കേന്ദ്രീകരിക്കുകയും ചെയ്താൽ നിങ്ങൾ വേഗത്തിൽ മെച്ചപ്പെടും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तपाइँ ढिलो र सही रूपमा चित्रमा ध्यान केन्द्रित गर्नुहुन्छ भने तपाइँ छिटो सुधार गर्नुहुनेछ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به ګړندي وده وکړئ که تاسو سم ورو او په دقیق ډول په رسم کولو تمرکز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melhorará mais rápido se diminuir o ritmo e se concentrar em desenhar com precisão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ਤੇਜ਼ੀ ਨਾਲ ਸੁਧਾਰ ਕਰੋਗੇ ਜੇਕਰ ਤੁਸੀਂ ਹੌਲੀ ਹੋਵੋਗੇ ਅਤੇ ਸਹੀ ਢੰਗ ਨਾਲ ਡਰਾਇੰਗ 'ਤੇ ਧਿਆਨ ਕੇਂਦਰਿਤ ਕਰੋਗੇ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добьетесь большего прогресса, если замедлитесь и сосредоточитесь на точном рисовании.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Брже ћете се побољшати ако успорите и фокусирате се на прецизно цртање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si degdeg ah u horumarin doontaa haddii aad si sax ah u dejiso oo aad diirada saarto si sax ah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Mejorarás más rápido si reduces la velocidad y te concentras en dibujar con precisión.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bakal ningkatkeun langkung gancang upami anjeun ngalambatkeun langsung sareng fokus kana ngagambar sacara akurat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Utaboresha haraka ikiwa unapunguza kasi na kuzingatia kuchora kwa usahihi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kommer att förbättras snabbare om du saktar ner rätt hastighet och fokuserar på att rita exakt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 mabilis kang mapapabuti kung babagal mo kaagad at tumutok sa pagguhit nang tumpak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மெதுவாகச் செய்து, துல்லியமாக வரைவதில் கவனம் செலுத்தினால், நீங்கள் விரைவாக மேம்படுவீர்கள்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คุณจะพัฒนาได้เร็วขึ้นหากคุณช้าลงและมุ่งเน้นในการวาดภาพอย่างแม่นยำ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Yavaşlayıp doğru çizime odaklanırsanız daha hızlı gelişirsiniz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покращуватиметеся швидше, якщо сповільнитесь і зосередитеся на точному малюванні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رفتار کم کرتے ہیں اور درست طریقے سے ڈرائنگ پر توجہ مرکوز کرتے ہیں تو آپ تیزی سے بہتر ہوں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sẽ tiến bộ nhanh hơn nếu bạn chậm lại và tập trung vào việc vẽ chính xác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1f0d22583b0_0_3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1f0d22583b0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drawing cleanly, with no bumps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smoothness</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نعومة: رسم نظيف، بدون أي نتوءات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光滑度: 画得干净，没有凹凸</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صافی: نقاشی تمیز، بدون برآمدگی</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부드러움: 뭉침없이 깔끔하게 그려져요</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Kakinisan: pagguhit nang malinis, na walang bukol</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Гладкість: малюнок чистий, без горбків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Butësia: vizatim i pastër, pa gunga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Հարթություն: նկարում է մաքուր, առանց հարվածների</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Gladheid: schoon tekenen, zonder hobbels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Douceur: dessiner proprement, sans bosses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Glätte: Sauberes Zeichnen ohne Unebenheiten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चिकनाई: बिना किसी रुकावट के साफ-सुथरी ड्राइंग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滑らかさ: 凹凸のないきれいな描画</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Smoothness: xêzkirina bi paqijî, bê kulm</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चिल्लोपन: सफा चित्रण, कुनै बम्प बिना</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نرموالی: په پاکه توګه رسم کول، پرته له کوم خنډ</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ਨਿਰਵਿਘਨਤਾ: ਸਾਫ਼-ਸੁਥਰੇ ਡਰਾਇੰਗ, ਬਿਨਾਂ ਕਿਸੇ ਰੁਕਾਵਟ ਦੇ</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Suavidade: desenhando de forma limpa, sem saliências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Гладкость: рисуем чисто, без неровностей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Jilicsanaan: sawiro nadiif ah, oo aan lahayn kuuskuus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Suavidad: dibujando limpiamente, sin protuberancias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Ulaini: kuchora kwa usafi, bila matuta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ความเรียบเนียน: วาดได้สะอาดไม่มีสะดุด</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Pürüzsüzlük: hiçbir çarpma olmadan temiz bir şekilde çizim yapmak</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Độ mịn: vẽ sạch sẽ, không có va chạm</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1f0d22583b0_0_4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1f0d22583b0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in drawing: mixing from light to dark greys; in painting: mixing from one colour to another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blending</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مزج: في الرسم: المزج بين الرمادي الفاتح والرمادي الداكن؛ وفي الرسم: الخلط من لون إلى آخر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混合: 在绘画中：从浅灰色到深灰色的混合；在绘画中：从一种颜色混合到另一种颜色</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مخلوط کردن: در طراحی: مخلوط کردن از خاکستری روشن تا تیره. در نقاشی: اختلاط از یک رنگ به رنگ دیگر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블렌딩: 그림에서: 밝은 회색에서 어두운 회색까지 혼합; 그림에서: 한 색상에서 다른 색상으로 혼합</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paghahalo: sa pagguhit: paghahalo mula sa liwanag hanggang sa madilim na kulay abo; sa pagpipinta: paghahalo mula sa isang kulay patungo sa isa pa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змішування: в малюнку: змішування від світлого до темно-сірого; у живописі: змішування одного кольору з іншим</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përzierjen: në vizatim: përzierja nga gri të lehta në të errët; në pikturë: përzierja nga një ngjyrë në tjetrën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միաձուլում: գծագրության մեջ՝ բացից մինչև մուգ մոխրագույնների խառնում; գեղանկարչության մեջ՝ մի գույնից մյուսը խառնելը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vermengen: bij het tekenen: mengen van lichte tot donkere grijstinten; in de schilderkunst: het mengen van de ene kleur naar de andere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mélange: en dessin : mélange des gris clairs aux gris foncés ; en peinture : mélanger d'une couleur à une autre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Mischen: beim Zeichnen: Mischen von hellen zu dunklen Grautönen; in der Malerei: Mischen von einer Farbe zur anderen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सम्मिश्रण: ड्राइंग में: हल्के से गहरे भूरे रंग में मिश्रण; पेंटिंग में: एक रंग से दूसरे रंग में मिश्रण करना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ブレンドする: 描画中: 明るいグレーから暗いグレーまでを混合します。絵画において: ある色を別の色に混ぜる</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tevlihevkirin: di xêzkirinê de: tevlihevkirina ji gewrên sivik berbi tarî; di boyaxkirinê de: tevlihevkirina ji rengekî bo yê din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मिश्रण: रेखाचित्रमा: हल्का देखि गाढा खैरो सम्म मिश्रण; चित्रकलामा: एक रङबाट अर्कोमा मिश्रण</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مخلوط: په انځور کې: د رڼا څخه تیاره خړ ته مخلوط کول؛ په نقاشۍ کې: له یو رنګ څخه بل ته مخلوط کول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ਮਿਲਾਉਣਾ: ਡਰਾਇੰਗ ਵਿੱਚ: ਹਲਕੇ ਤੋਂ ਗੂੜ੍ਹੇ ਸਲੇਟੀ ਤੱਕ ਮਿਲਾਉਣਾ; ਪੇਂਟਿੰਗ ਵਿੱਚ: ਇੱਕ ਰੰਗ ਤੋਂ ਦੂਜੇ ਰੰਗ ਵਿੱਚ ਮਿਲਾਉਣਾ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Misturando: no desenho: mistura de cinzas claros a escuros; na pintura: misturar de uma cor para outra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смешивание: в рисунке: смешивание от светлого к темно-серому; в живописи: смешивание одного цвета с другим</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isku dhafka: sawirka: isku dhafka iftiinka ilaa cawl madow; rinjiyeynta: isku dhafka hal midab ilaa mid kale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mezcla: en dibujo: mezcla de grises claros a oscuros; en pintura: mezclar de un color a otro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kuchanganya: katika kuchora: kuchanganya kutoka mwanga hadi kijivu giza; katika uchoraji: kuchanganya kutoka rangi moja hadi nyingine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การผสม: ในการวาดภาพ: ผสมจากสีเทาอ่อนไปเป็นสีเทาเข้ม ในการทาสี: การผสมจากสีหนึ่งไปอีกสีหนึ่ง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harmanlama: çizimde: açık grilerden koyu grilere geçiş; resimde: bir rengin diğerine karıştırılması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pha trộn: trong vẽ: trộn từ xám nhạt đến xám đậm; trong hội họa: trộn từ màu này sang màu khác</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1f0d22583b0_0_59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1f0d22583b0_0_5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making things 3D using blending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modelling</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النمذجة: صنع الأشياء ثلاثية الأبعاد باستخدام المزج</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造型: 使用混合将事物制作成 3D</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مدل سازی: ساختن چیزها به صورت سه بعدی با استفاده از ترکیب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모델링: 블렌딩을 사용하여 사물을 3D로 만들기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Pagmomodelo: paggawa ng mga bagay na 3D gamit ang blending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Моделювання: створення 3D речей за допомогою змішування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Modelimi: duke i bërë gjërat 3D duke përdorur përzierjen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Մոդելավորում: իրերը 3D դարձնելով խառնուրդի միջոցով</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Modellering: dingen 3D maken met behulp van blending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La modélisation: créer des choses en 3D en utilisant le mélange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Modellieren: Dinge durch Mischen in 3D verwandeln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मोडलिंग: सम्मिश्रण का उपयोग करके चीज़ों को 3D बनाना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モデリング: ブレンディングを使用して物を 3D にする</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Modeling: çêkirina tiştan 3D bi karanîna tevlihevkirinê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मोडलिङ: मिश्रण प्रयोग गरेर चीजहरू 3D बनाउन</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ماډلینګ: د مخلوط په کارولو سره شیان 3D جوړول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ਮਾਡਲਿੰਗ: ਮਿਸ਼ਰਣ ਦੀ ਵਰਤੋਂ ਕਰਕੇ ਚੀਜ਼ਾਂ ਨੂੰ 3D ਬਣਾਉਣਾ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Modelagem: fazendo coisas em 3D usando mesclagem</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Моделирование: создание 3D-изображений с помощью смешивания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Qaabaynta: samaynta wax 3D iyadoo la isticmaalayo isku darka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Modelado: hacer cosas en 3D usando la fusión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Kuiga: kutengeneza vitu vya 3D kwa kutumia mchanganyiko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การสร้างแบบจำลอง: สร้างสิ่งต่าง ๆ ให้เป็น 3 มิติโดยใช้การผสมผสาน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Modelleme: harmanlamayı kullanarak nesneleri 3 boyutlu hale getirme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Làm người mẫu: tạo mọi thứ 3D bằng cách trộn</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1c56694f8a_0_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1c56694f8a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330e28c3db_0_12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86" name="Google Shape;986;g330e28c3db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112ba887ee9_3_14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92" name="Google Shape;992;g112ba887ee9_3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27ebff22fdc_1_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27ebff22fdc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Observing the shadows of a pear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Vëzhgimi i hijeve të një dardhe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የፒር ጥላዎችን መመልከት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مراقبة ظلال الكمثرى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Դիտարկելով տանձի ստվերները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Observant les ombres d'una pera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观察梨的阴影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observeren van de schaduwen van een peer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مشاهده سایه های گلابی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Observer les ombres d'une poire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Den Schatten einer Birne beobachten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પિઅરની પડછાયાઓનું અવલોકન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नाशपाती की परछाईं का अवलोकन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Osservando le ombre di una pera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梨の影を観察する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배의 그림자를 관찰하다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Çavdêriya siya hirmîyekê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Memerhati bayang-bayang buah pir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പിയറിൻ്റെ നിഴലുകൾ നിരീക്ഷിക്കുന്നു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नाशपाती को छाया अवलोकन गर्दै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ناک د سیوري څارنه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Observando as sombras de uma pêra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ਇੱਕ ਨਾਸ਼ਪਾਤੀ ਦੇ ਪਰਛਾਵੇਂ ਦਾ ਨਿਰੀਖਣ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Наблюдение за тенями груши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Посматрајући сенке крушке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fiirsashada hooska pear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Observando las sombras de una pera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Niténan kalangkang pir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Kuchunguza vivuli vya peari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 observera skuggorna av ett päron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Pagmamasid sa mga anino ng isang peras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பேரிக்காயின் நிழல்களைக் கவனித்தல்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สังเกตเงาของลูกแพร์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 armutun gölgelerini gözlemlemek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Спостереження за тінями груші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ناشپاتی کے سائے کا مشاہدہ کرنا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 sát bóng của quả lê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112ba887ee9_3_2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112ba887ee9_3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60a6a2b9e4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60a6a2b9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Things to know before shading:  Remember the qualities of good shading: deep blacks, smoothness, and blending. The background is as important as the main thing you are drawing - otherwise it looks alien and incomplete. Start with a very light outline before shading. You should have no outlines visible in the final drawing. We are practising pears so that we can make things look rounded and three dimensional, like noses! You can use the light table in order to get a general outline of the pear before shading. But shading on the light table tends to look baaaaaad.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Gjërat që duhen ditur përpara hijezimit: Mos harroni cilësitë e hijeve të mira: të zeza të thella, butësi dhe përzierje. Sfondi është po aq i rëndësishëm sa gjëja kryesore që po vizatoni - përndryshe duket e huaj dhe e paplotë. Filloni me një skicë shumë të lehtë përpara se të bëni hije. Nuk duhet të keni asnjë skicë të dukshme në vizatimin përfundimtar. Ne po praktikojmë dardha që t'i bëjmë gjërat të duken të rrumbullakosura dhe tre dimensionale, si hundët! Ju mund të përdorni tavolinën e lehtë për të marrë një skicë të përgjithshme të dardhës përpara hijezimit. Por hijezimi në tavolinën me dritë tenton të duket baaaaaad.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ከመጥለቂያው በፊት ማወቅ ያለባቸው ነገሮች: የጥሩ ጥላ ባህሪያትን አስታውሱ-ጥልቅ ጥቁሮች, ቅልጥፍና እና ቅልቅል. ዳራ እርስዎ እየሳሉት ያለውን ዋናው ነገር ያህል አስፈላጊ ነው - አለበለዚያ እንግዳ እና ያልተሟላ ይመስላል. ጥላ ከማድረግዎ በፊት በጣም ቀላል በሆነ ንድፍ ይጀምሩ። በመጨረሻው ሥዕል ላይ ምንም የሚታዩ ዝርዝሮች ሊኖሩዎት አይገባም። ነገሮችን እንደ አፍንጫ የተጠጋጋ እና ባለ ሶስት አቅጣጫዊ እንዲመስል ለማድረግ እንክብሎችን እየተለማመድን ነው! ከመጥለቂያው በፊት አጠቃላይ የፒርን ዝርዝር ለማግኘት የብርሃን ጠረጴዛውን መጠቀም ይችላሉ. ነገር ግን በብርሃን ጠረጴዛው ላይ ጥላ ማድረግ baaaaad የመምሰል አዝማሚያ አለው።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أمور يجب معرفتها قبل التظليل: تذكر خصائص التظليل الجيد: السواد الغامق، والنعومة، والمزج. الخلفية لا تقل أهمية عن العنصر الرئيسي الذي ترسمه، وإلا سيبدو غريبًا وغير مكتمل. ابدأ بمخطط خفيف جدًا قبل التظليل. يجب ألا تظهر أي مخططات في الرسم النهائي. نحن نتدرب على رسم الكمثرى لنجعل الأشياء تبدو مستديرة وثلاثية الأبعاد، مثل الأنوف! يمكنك استخدام طاولة الإضاءة للحصول على مخطط عام للكمثرى قبل التظليل. لكن التظليل على طاولة الإضاءة قد يبدو سيئًا.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 պետք է իմանալ նախքան ստվերելը. Հիշեք լավ ստվերավորման հատկությունները. Ֆոնը նույնքան կարևոր է, որքան հիմնականը, որ նկարում եք, հակառակ դեպքում այն օտար և թերի է թվում: Նախքան ստվերը սկսեք շատ թեթև ուրվագիծով: Վերջնական գծագրում դուք չպետք է տեսանելի ուրվագծեր ունենաք: Մենք վարժվում ենք տանձին, որպեսզի կարողանանք իրերը դարձնել կլորացված և եռաչափ տեսք, ինչպես քիթ: Դուք կարող եք օգտագործել լուսային սեղանը, որպեսզի ստվերից առաջ տանձի ընդհանուր ուրվագիծը ստանաք: Բայց թեթև սեղանի վրա ստվերելը հակված է բաաաաաադ տեսք ունենալ: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Coses a saber abans d'ombrejar: recordeu les qualitats d'un bon ombrejat: negres profunds, suavitat i barreja. El fons és tan important com el principal que esteu dibuixant; en cas contrari, sembla aliè i incomplet. Comenceu amb un contorn molt clar abans d'ombrejar. No hauríeu de tenir contorns visibles al dibuix final. Estem practicant peres per tal que les coses semblin arrodonides i tridimensionals, com els nassos! Podeu utilitzar la taula de llum per obtenir un contorn general de la pera abans d'ombrejar. Però l'ombra a la taula de llum tendeix a semblar baaaaaad.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上阴影前需要了解的事项：记住优质阴影的特质：深黑色、平滑度和融合度。背景与你正在绘制的主体同样重要——否则看起来会很怪异和不完整。上阴影前，先画一个非常浅的轮廓。最终的画作中应该看不到任何轮廓。我们练习画梨子，是为了让它看起来圆润立体，比如鼻子！你可以在上阴影之前用光台画出梨子的大致轮廓。但是用光台画阴影往往看起来很糟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Dingen om te weten voordat je gaat schaduwen: Onthoud de eigenschappen van goede schaduwen: diepe zwarttinten, vloeiende lijnen en een vloeiende overgang. De achtergrond is net zo belangrijk als het hoofdonderwerp dat je tekent - anders ziet het er vreemd en onvolledig uit. Begin met een heel lichte omtreklijn voordat je gaat schaduwen. Je mag geen omtrekken meer zien in de uiteindelijke tekening. We oefenen met peren zodat we dingen er rond en driedimensionaal uit kunnen laten zien, zoals neuzen! Je kunt de lichttafel gebruiken om een algemene omtreklijn van de peer te krijgen voordat je gaat schaduwen. Maar schaduwen op de lichttafel zien er vaak slecht uit.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نکاتی که قبل از سایه زدن باید بدانید: ویژگی های سایه خوب را به خاطر بسپارید: سیاهی عمیق، صافی و ترکیب. پس‌زمینه به همان اندازه مهم است که چیزی که می‌کشید - در غیر این صورت بیگانه و ناقص به نظر می‌رسد. قبل از سایه زدن با یک طرح کلی بسیار سبک شروع کنید. در نقاشی نهایی نباید هیچ طرحی قابل مشاهده باشد. ما داریم گلابی را تمرین می کنیم تا بتوانیم چیزها را مانند بینی گرد و سه بعدی کنیم! می توانید از میز نور استفاده کنید تا قبل از سایه زدن، یک طرح کلی از گلابی به دست آورید. اما سایه زدن روی میز نور به نظر می رسد خیلی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À savoir avant d'ombrager : Souvenez-vous des qualités d'un bon ombrage : noirs profonds, douceur et mélange. L'arrière-plan est aussi important que l'objet principal que vous dessinez, sinon il paraîtra étrange et incomplet. Commencez par un contour très clair avant d'ombrager. Aucun contour ne devrait être visible sur le dessin final. Nous nous exerçons à dessiner des poires pour obtenir des formes arrondies et tridimensionnelles, comme des nez ! Vous pouvez utiliser la table lumineuse pour obtenir un contour général de la poire avant d'ombrager. Mais l'ombrage sur la table lumineuse a tendance à être moche.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Was Sie vor dem Schattieren wissen sollten: Denken Sie an die Eigenschaften guter Schattierung: tiefes Schwarz, Glätte und Verschmelzung. Der Hintergrund ist genauso wichtig wie das Hauptobjekt Ihrer Zeichnung – sonst wirkt es fremdartig und unvollständig. Beginnen Sie vor dem Schattieren mit einer sehr leichten Kontur. In der endgültigen Zeichnung sollten keine Konturen mehr sichtbar sein. Wir üben Birnen, um Dinge rund und dreidimensional aussehen zu lassen, wie Nasen! Sie können den Leuchttisch verwenden, um vor dem Schattieren eine allgemeine Kontur der Birne zu erhalten. Aber Schattierungen auf dem Leuchttisch sehen meist schäbig aus.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શેડ કરતા પહેલા જાણવા જેવી બાબતો: સારા શેડિંગના ગુણો યાદ રાખો: ડીપ બ્લેક્સ, સ્મૂથનેસ અને બ્લેન્ડિંગ. પૃષ્ઠભૂમિ તમે જે મુખ્ય વસ્તુ દોરો છો તેટલી જ મહત્વપૂર્ણ છે - અન્યથા તે પરાયું અને અપૂર્ણ લાગે છે. શેડિંગ પહેલાં ખૂબ જ હળવા રૂપરેખા સાથે પ્રારંભ કરો. અંતિમ ચિત્રમાં તમારી પાસે કોઈ રૂપરેખા દેખાતી ન હોવી જોઈએ. અમે નાશપતીનો પ્રેક્ટિસ કરીએ છીએ જેથી કરીને વસ્તુઓને ગોળાકાર અને ત્રિ-પરિમાણીય બનાવી શકીએ, જેમ કે નાક! શેડ કરતા પહેલા પિઅરની સામાન્ય રૂપરેખા મેળવવા માટે તમે લાઇટ ટેબલનો ઉપયોગ કરી શકો છો. પરંતુ લાઇટ ટેબલ પર શેડિંગ બાઆઆઆદ દેખાય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शेडिंग से पहले जानने योग्य बातें: अच्छी शेडिंग के गुणों को याद रखें: गहरा कालापन, चिकनापन और मिश्रण। पृष्ठभूमि उतनी ही महत्वपूर्ण है जितनी कि आप जो मुख्य चीज़ बना रहे हैं - अन्यथा वह अजीब और अधूरी लगेगी। शेडिंग से पहले एक बहुत ही हल्की आउटलाइन से शुरुआत करें। अंतिम ड्राइंग में आपको कोई आउटलाइन दिखाई नहीं देनी चाहिए। हम नाशपाती का अभ्यास इसलिए कर रहे हैं ताकि हम चीज़ों को गोल और त्रि-आयामी, जैसे नाक, दिखा सकें! शेडिंग से पहले नाशपाती की सामान्य आउटलाइन पाने के लिए आप लाइट टेबल का इस्तेमाल कर सकते हैं। लेकिन लाइट टेबल पर शेडिंग अक्सर बहुत खराब लगती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Cose da sapere prima di ombreggiare: ricorda le qualità di una buona ombreggiatura: neri profondi, morbidezza e sfumatura. Lo sfondo è importante quanto l'oggetto principale che stai disegnando, altrimenti sembrerà estraneo e incompleto. Inizia con un contorno molto leggero prima di ombreggiare. Non dovresti avere contorni visibili nel disegno finale. Stiamo facendo pratica con le pere in modo da poter rendere gli oggetti arrotondati e tridimensionali, come i nasi! Puoi usare il tavolo luminoso per ottenere un contorno generale della pera prima di ombreggiare. Ma ombreggiare sul tavolo luminoso tende ad avere un aspetto pessimo.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の前に知っておくべきこと：良いシェーディングの条件、つまり深い黒、滑らかさ、そしてブレンドを覚えておきましょう。背景は描いているメインの物と同じくらい重要です。そうでなければ、異質で不完全な印象を与えてしまいます。シェーディングの前に、ごく薄いアウトラインから始めてください。最終的な絵にはアウトラインが一切見えないようにする必要があります。ここでは、鼻のように丸みを帯びた立体的な物を描けるように、梨の練習をしています。シェーディングの前に、ライトテーブルを使って梨の大まかなアウトラインを描くことができます。ただし、ライトテーブルでのシェーディングは、どうしても見栄えが悪く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 처리 전 알아두어야 할 사항: 좋은 음영 처리의 핵심은 진한 검은색, 매끄러움, 그리고 블렌딩입니다. 배경은 그리는 대상만큼이나 중요합니다. 그렇지 않으면 낯설고 불완전해 보입니다. 음영 처리 전에 아주 밝은 윤곽선으로 시작하세요. 최종 드로잉에는 윤곽선이 보이지 않아야 합니다. 코처럼 둥글고 입체적으로 보이도록 배를 연습하고 있습니다! 음영 처리 전에 라이트 테이블을 사용하여 배의 대략적인 윤곽선을 그릴 수 있습니다. 하지만 라이트 테이블에서 음영 처리를 하면 보기 좋지 않을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Tiştên ku divê berî siyê zanibin: Taybetmendiyên siya baş bi bîr bînin: reşikên kûr, nermbûn û tevlihevkirinê. Paşnav bi qasî tiştê sereke ku hûn xêz dikin girîng e - wekî din ew xerîb û netemam xuya dike. Berî siyê bi xêzek pir sivik dest pê bikin. Pêdivî ye ku hûn di xêzkirina dawîn de nexşeyên xuya nebin. Ji bo ku em karibin tiştan wek pozên girover û sê-alî xuya bikin, em hirçan dikin! Hûn dikarin tabloya ronahiyê bikar bînin da ku hûn nexşeyek giştî ya dara berî siyê bistînin. Lê siya li ser maseya ronahiyê dibe ku baaaaaad xuya bike.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Perkara yang perlu diketahui sebelum teduhan: Ingat kualiti lorekan yang baik: hitam pekat, licin dan adunan. Latar belakang adalah sama pentingnya dengan perkara utama yang anda lukis - jika tidak, ia kelihatan asing dan tidak lengkap. Mulakan dengan garis besar yang sangat terang sebelum teduhan. Anda sepatutnya tidak mempunyai garis besar yang kelihatan dalam lukisan akhir. Kami berlatih pear supaya kami boleh membuat sesuatu kelihatan bulat dan tiga dimensi, seperti hidung! Anda boleh menggunakan jadual cahaya untuk mendapatkan garis besar umum pir sebelum teduhan. Tetapi teduhan di atas meja cahaya cenderung kelihatan baaaaaad.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ഷേഡിംഗിന് മുമ്പ് അറിഞ്ഞിരിക്കേണ്ട കാര്യങ്ങൾ: നല്ല ഷേഡിംഗിൻ്റെ ഗുണങ്ങൾ ഓർക്കുക: ആഴത്തിലുള്ള കറുപ്പ്, മിനുസമാർന്ന, മിശ്രിതം. നിങ്ങൾ വരയ്ക്കുന്ന പ്രധാന കാര്യം പോലെ പശ്ചാത്തലവും പ്രധാനമാണ് - അല്ലാത്തപക്ഷം അത് അന്യവും അപൂർണ്ണവുമാണെന്ന് തോന്നുന്നു. ഷേഡിംഗിന് മുമ്പ് വളരെ നേരിയ രൂപരേഖ ഉപയോഗിച്ച് ആരംഭിക്കുക. അവസാന ഡ്രോയിംഗിൽ നിങ്ങൾക്ക് ബാഹ്യരേഖകളൊന്നും ദൃശ്യമാകരുത്. മൂക്ക് പോലെ കാര്യങ്ങൾ വൃത്താകൃതിയിലും ത്രിമാനമായും കാണുന്നതിന് ഞങ്ങൾ പിയർ പരിശീലിക്കുന്നു! ഷേഡിംഗിന് മുമ്പ് പിയറിൻ്റെ പൊതുവായ രൂപരേഖ ലഭിക്കുന്നതിന് നിങ്ങൾക്ക് ലൈറ്റ് ടേബിൾ ഉപയോഗിക്കാം. എന്നാൽ ലൈറ്റ് ടേബിളിൽ ഷേഡിംഗ് കാണിക്കുന്നത് ബായാആദ് ആയി തോന്നും.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गर्नु अघि जान्नु पर्ने कुराहरू: राम्रो छायांकनका गुणहरू सम्झनुहोस्: गहिरो कालो, चिल्लोपन, र मिश्रण। पृष्ठभूमि तपाईंले चित्रण गरिरहनुभएको मुख्य कुरा जत्तिकै महत्त्वपूर्ण छ - अन्यथा यो विदेशी र अपूर्ण देखिन्छ। छायांकन गर्नु अघि धेरै हल्का रूपरेखाको साथ सुरु गर्नुहोस्। तपाईंले अन्तिम रेखाचित्रमा देखिने कुनै रूपरेखाहरू हुनु हुँदैन। हामी नाशपातीको अभ्यास गर्दैछौं ताकि हामी चीजहरू गोलाकार र तीन आयामी देखिन सक्छौं, जस्तै नाक! छायांकन गर्नु अघि नाशपाती को सामान्य रूपरेखा प्राप्त गर्न को लागी तपाईं प्रकाश तालिका प्रयोग गर्न सक्नुहुन्छ। तर लाइट टेबलमा छायांकन गर्दा बाआआआड देखिन्छ।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هغه شیان چې باید د سیوري کولو دمخه پوه شي: د ښه سیوري ځانګړتیاوې په یاد ولرئ: ژور تورونه، نرموالی، او مخلوط. پس منظر د اصلي شی په څیر مهم دی چې تاسو یې انځور کوئ - که نه نو دا اجنبی او نیمګړتیا ښکاري. د سیوري کولو دمخه د خورا روښانه لید سره پیل کړئ. تاسو باید په وروستي انځور کې د لیدلو وړ نقشې ونه لرئ. موږ د ناکونو تمرین کوو ترڅو شیان ګرد او درې اړخیز ښکاري لکه د پوزې په څیر! تاسو کولی شئ د رڼا میز څخه کار واخلئ ترڅو د سیوري کولو دمخه د ناک عمومي بڼه ترلاسه کړئ. مګر په رڼا میز کې سیوري کول د باااااډ ښکارندوی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 que saber antes de sombrear: Lembre-se das qualidades de um bom sombreamento: pretos profundos, suavidade e mesclagem. O fundo é tão importante quanto o objeto principal que você está desenhando – caso contrário, parecerá estranho e incompleto. Comece com um contorno bem claro antes de sombrear. Você não deve ter contornos visíveis no desenho final. Estamos praticando peras para que possamos fazer as coisas parecerem arredondadas e tridimensionais, como narizes! Você pode usar a mesa de luz para obter um contorno geral da pera antes de sombrear. Mas sombrear na mesa de luz tende a ficar feio.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ਸ਼ੇਡਿੰਗ ਤੋਂ ਪਹਿਲਾਂ ਜਾਣਨ ਵਾਲੀਆਂ ਚੀਜ਼ਾਂ: ਚੰਗੀ ਸ਼ੇਡਿੰਗ ਦੇ ਗੁਣਾਂ ਨੂੰ ਯਾਦ ਰੱਖੋ: ਡੂੰਘੇ ਕਾਲੇ, ਨਿਰਵਿਘਨਤਾ ਅਤੇ ਮਿਸ਼ਰਣ। ਬੈਕਗ੍ਰਾਉਂਡ ਓਨਾ ਹੀ ਮਹੱਤਵਪੂਰਨ ਹੈ ਜਿੰਨਾ ਤੁਸੀਂ ਡਰਾਇੰਗ ਕਰ ਰਹੇ ਹੋ - ਨਹੀਂ ਤਾਂ ਇਹ ਪਰਦੇਸੀ ਅਤੇ ਅਧੂਰਾ ਦਿਖਾਈ ਦਿੰਦਾ ਹੈ। ਸ਼ੇਡਿੰਗ ਤੋਂ ਪਹਿਲਾਂ ਇੱਕ ਬਹੁਤ ਹੀ ਹਲਕੇ ਰੂਪਰੇਖਾ ਨਾਲ ਸ਼ੁਰੂ ਕਰੋ। ਤੁਹਾਨੂੰ ਅੰਤਿਮ ਡਰਾਇੰਗ ਵਿੱਚ ਕੋਈ ਰੂਪਰੇਖਾ ਦਿਖਾਈ ਨਹੀਂ ਦੇਣੀ ਚਾਹੀਦੀ। ਅਸੀਂ ਨਾਸ਼ਪਾਤੀਆਂ ਦਾ ਅਭਿਆਸ ਕਰ ਰਹੇ ਹਾਂ ਤਾਂ ਜੋ ਅਸੀਂ ਚੀਜ਼ਾਂ ਨੂੰ ਗੋਲ ਅਤੇ ਤਿੰਨ ਅਯਾਮੀ ਬਣਾ ਸਕੀਏ, ਜਿਵੇਂ ਕਿ ਨੱਕ! ਸ਼ੇਡਿੰਗ ਤੋਂ ਪਹਿਲਾਂ ਨਾਸ਼ਪਾਤੀ ਦੀ ਇੱਕ ਆਮ ਰੂਪਰੇਖਾ ਪ੍ਰਾਪਤ ਕਰਨ ਲਈ ਤੁਸੀਂ ਲਾਈਟ ਟੇਬਲ ਦੀ ਵਰਤੋਂ ਕਰ ਸਕਦੇ ਹੋ। ਪਰ ਲਾਈਟ ਟੇਬਲ 'ਤੇ ਸ਼ੇਡਿੰਗ ਬਾਆਦ ਦਿਖਾਈ ਦਿੰਦੀ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Что нужно знать перед штриховкой: помните о качествах хорошей штриховки: глубокий чёрный цвет, плавность и плавность. Фон так же важен, как и основной объект, который вы рисуете, — иначе он будет выглядеть неестественно и незавершённо. Начните с очень лёгкого контура перед штриховкой. На финальном рисунке не должно быть никаких видимых контуров. Мы практикуем груши, чтобы придать им округлую форму и объём, например, носы! Вы можете использовать световой стол, чтобы получить общие очертания груши перед штриховкой. Но штриховка на световом столе, как правило, выглядит ужасно.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Ствари које треба знати пре сенчења: Запамтите квалитете доброг сенчења: дубоке црне боје, глаткоћу и мешање. Позадина је важна колико и главна ствар коју цртате - иначе изгледа страно и непотпуно. Почните са веома светлим обрисом пре сенчења. На коначном цртежу не би требало да се виде обриси. Увежбавамо крушке да би ствари изгледале заобљене и тродимензионалне, као носови! Можете користити светлосни сто да бисте добили општи обрис крушке пре сенчења. Али сенчење на светлом столу има тенденцију да изгледа баааааад.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Waxyaabaha ay tahay in la ogaado ka hor hadh: Xusuusnow tayada hadhka wanaagsan: madow qoto dheer, siman, iyo isku dhafka. Asal ahaan waa mid muhiim ah sida waxa ugu muhiimsan ee aad sawirayso - haddii kale waxay u egtahay shisheeye iyo mid aan dhammaystirnayn. Ku bilow dulmar aad u khafiif ah ka hor hadh. Waa inaadan lahayn wax tilmaamo ah oo ka muuqda sawirka u dambeeya. Waxaan ku celcelineynaa pears si aan uga dhigno wax u eg qaab wareegsan iyo saddex geesood, sida sanka oo kale! Waxaad isticmaali kartaa miiska iftiinka si aad u hesho dulmar guud oo ku saabsan pear ka hor hadh. Laakin hadhka miiska iftiinka waxay u janjeertaa inuu eego baaaaad.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Cosas que debes saber antes de sombrear: Recuerda las cualidades de un buen sombreado: negros profundos, suavidad y difuminado. El fondo es tan importante como el objeto principal que estás dibujando; de lo contrario, se verá extraño e incompleto. Comienza con un contorno muy ligero antes de sombrear. No debería haber contornos visibles en el dibujo final. Estamos practicando con peras para que las cosas se vean redondeadas y tridimensionales, ¡como narices! Puedes usar la mesa de luz para obtener un contorno general de la pera antes de sombrear. Sin embargo, sombrear en la mesa de luz tiende a verse fatal.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Hal-hal anu kedah terang sateuacan ngiuhan: Émut sifat-sifat shading anu saé: hideung jero, lemes, sareng campuran. Latarna penting sareng hal utama anu anjeun ngagambar - upami henteu katingalina asing sareng teu lengkep. Mimitian ku outline pisan lampu saméméh shading. Anjeun teu kudu boga outlines katempo dina gambar ahir. Kami ngalatih buah pir supados urang tiasa ngajantenkeun hal-hal anu buleud sareng tilu diménsi, sapertos irung! Anjeun tiasa nganggo tabel lampu pikeun meunangkeun outline umum tina pir saméméh shading. Tapi shading dina meja lampu condong kasampak baaaaaad.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Mambo ya kujua kabla ya kuweka kivuli: Kumbuka sifa za kivuli kizuri: weusi wa kina, laini, na kuchanganya. Asili ni muhimu kama jambo kuu unalochora - vinginevyo inaonekana kuwa ya kigeni na haijakamilika. Anza na muhtasari mwepesi sana kabla ya kuweka kivuli. Haupaswi kuwa na muhtasari unaoonekana kwenye mchoro wa mwisho. Tunafanya mazoezi ya peari ili tuweze kufanya mambo yaonekane ya duara na ya pande tatu, kama pua! Unaweza kutumia jedwali nyepesi ili kupata muhtasari wa jumla wa peari kabla ya kuweka kivuli. Lakini kivuli kwenye meza ya mwanga huwa na kuangalia baaaaaad.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Saker att veta innan skuggning: Kom ihåg egenskaperna hos bra skuggning: djupa svärta, jämnhet och blandning. Bakgrunden är lika viktig som det viktigaste du ritar - annars ser det främmande och ofullständigt ut. Börja med en mycket ljus kontur innan skuggning. Du ska inte ha några synliga konturer i den slutliga ritningen. Vi tränar päron så att vi kan få saker att se runda och tredimensionella ut, som näsor! Du kan använda ljusbordet för att få en allmän kontur av päronet innan skuggning. Men skuggning på ljusbordet brukar se baaaaaa 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bagay na dapat malaman bago magshading: Tandaan ang mga katangian ng magandang shading: malalim na itim, kinis, at timpla. Ang background ay kasinghalaga ng pangunahing bagay na iyong iginuguhit - kung hindi, ito ay mukhang alien at hindi kumpleto. Magsimula sa isang napakagaan na balangkas bago mag-shading. Dapat ay wala kang mga balangkas na makikita sa panghuling pagguhit. Nag-eensayo kami ng mga peras para magawa naming magmukhang bilugan at three-dimensional, tulad ng mga ilong! Maaari mong gamitin ang light table para makakuha ng pangkalahatang outline ng peras bago magshading. Ngunit ang pagtatabing sa liwanag na mesa ay may posibilidad na magmukhang baaaaaad.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ஷேடிங் செய்வதற்கு முன் தெரிந்து கொள்ள வேண்டியவை: நல்ல ஷேடிங்கின் குணங்களை நினைவில் கொள்ளுங்கள்: ஆழமான கருப்பு, மென்மை மற்றும் கலவை. நீங்கள் வரையும் முக்கிய விஷயத்தைப் போலவே பின்னணியும் முக்கியமானது - இல்லையெனில் அது அன்னியமாகவும் முழுமையற்றதாகவும் தெரிகிறது. ஷேடிங் செய்வதற்கு முன் மிகவும் லேசான அவுட்லைனுடன் தொடங்கவும். இறுதி வரைபடத்தில் உங்களுக்கு வெளிப்புறக் கோடுகள் எதுவும் இருக்கக்கூடாது. மூக்கு போன்றவற்றை வட்டமாகவும் முப்பரிமாணமாகவும் காட்டுவதற்காக பேரிக்காய் பழங்களை பயிற்சி செய்கிறோம்! ஷேடிங் செய்வதற்கு முன் பேரிக்காயின் பொதுவான வெளிப்புறத்தைப் பெற, லைட் டேபிளைப் பயன்படுத்தலாம். ஆனால் லைட் டேபிளில் ஷேடிங் பார்ப்பது மிகவும் அழகாக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สิ่งที่ควรรู้ก่อนลงเงา: จำคุณสมบัติของการลงเงาที่ดีไว้ ได้แก่ สีดำสนิท ความเรียบเนียน และการผสมสี พื้นหลังมีความสำคัญพอๆ กับส่วนหลักที่คุณกำลังวาด ไม่เช่นนั้นพื้นหลังจะดูแปลกตาและไม่สมบูรณ์ เริ่มต้นด้วยโครงร่างที่อ่อนมากก่อนลงเงา ไม่ควรมีโครงร่างให้เห็นในภาพวาดสุดท้าย เรากำลังฝึกวาดลูกแพร์เพื่อให้ดูกลมและมีมิติเหมือนจมูก! คุณสามารถใช้โต๊ะวางแสงเพื่อให้ได้โครงร่างคร่าวๆ ของลูกแพร์ก่อนลงเงา แต่การลงเงาบนโต๊ะวางแสงมักจะดูไม่ดีเลย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Gölgelendirmeden önce bilmeniz gerekenler: İyi gölgelendirmenin özelliklerini unutmayın: koyu siyahlar, pürüzsüzlük ve uyum. Arka plan, çizdiğiniz ana şey kadar önemlidir; aksi takdirde uzaylı ve eksik görünür. Gölgelendirmeden önce çok açık bir taslakla başlayın. Son çizimde hiçbir taslak görünmemeli. Armutları, burun gibi yuvarlak ve üç boyutlu gösterebilmek için çalışıyoruz! Gölgelendirmeden önce armudun genel bir taslağını çıkarmak için ışık masasını kullanabilirsiniz. Ancak ışık masasında gölgelendirme genellikle kötü görünür.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Що потрібно знати перед затіненням: пам’ятайте про якості гарного затінення: насичений чорний колір, гладкість і змішування. Фон так само важливий, як і основне, що ви малюєте - інакше він виглядає чужим і незавершеним. Почніть з дуже світлого контуру перед розтушовуванням. На остаточному малюнку не повинно бути видимих контурів. Ми практикуємо груші, щоб ми могли зробити речі округлими та тривимірними, як носи! Ви можете використовувати світловий столик, щоб отримати загальний контур груші перед затіненням. Але затінення на світлому столі має тенденцію виглядати бааааааа.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شیڈنگ سے پہلے جاننے کی چیزیں: اچھی شیڈنگ کی خصوصیات کو یاد رکھیں: گہرے سیاہ، ہمواری، اور ملاوٹ۔ پس منظر اتنا ہی اہم ہے جتنا کہ آپ جو اہم چیز بنا رہے ہیں - ورنہ یہ اجنبی اور نامکمل لگتا ہے۔ شیڈنگ سے پہلے ایک بہت ہلکی خاکہ کے ساتھ شروع کریں۔ فائنل ڈرائنگ میں آپ کو کوئی خاکہ نظر نہیں آنا چاہیے۔ ہم ناشپاتی کی مشق کر رہے ہیں تاکہ ہم چیزوں کو گول اور سہ جہتی بنا سکیں، جیسے ناک! شیڈنگ سے پہلے ناشپاتی کا عمومی خاکہ حاصل کرنے کے لیے آپ لائٹ ٹیبل کا استعمال کر سکتے ہیں۔ لیکن روشنی کی میز پر شیڈنگ baaaaaad نظر آتی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điều cần biết trước khi tô bóng: Hãy nhớ những đặc điểm của việc tô bóng tốt: màu đen sâu, độ mịn và độ hòa trộn. Nền cũng quan trọng như chủ đề chính bạn đang vẽ - nếu không, nó sẽ trông lạc lõng và không trọn vẹn. Hãy bắt đầu với một đường viền rất nhạt trước khi tô bóng. Bạn không nên để lộ đường viền trong bản vẽ cuối cùng. Chúng ta đang luyện tập vẽ quả lê để có thể làm cho mọi thứ trông tròn trịa và ba chiều, chẳng hạn như mũi! Bạn có thể sử dụng bảng sáng để có được đường viền chung của quả lê trước khi tô bóng. Nhưng tô bóng trên bảng sáng thường trông rất xấu.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900">
              <a:latin typeface="Open Sans"/>
              <a:ea typeface="Open Sans"/>
              <a:cs typeface="Open Sans"/>
              <a:sym typeface="Open San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7d84f63675_0_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7d84f6367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There are four options for outlining before shading: Freehand drawing, measuring with a ruler, using a grid, and tracing with a light table or projector. Go as light as you can! Use your HB pencil.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Four options:Freehand, ruler, grid, or a light table. Draw lightly with your HB pencil.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 katër opsione për skicim përpara hijezimit: vizatim me dorë, matje me vizore, duke përdorur një rrjetë dhe gjurmim me një tavolinë të lehtë ose projektor. Shkoni sa më lehtë! Përdorni lapsin tuaj HB.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ከጥላ በፊት ለመዘርዘር አራት አማራጮች አሉ፡- ነፃ እጅን መሳል፣ በገዥ መለካት፣ ፍርግርግ መጠቀም እና በብርሃን ጠረጴዛ ወይም ፕሮጀክተር መፈለግ። በተቻለዎት መጠን ብርሃን ይሂዱ! የእርስዎን HB እርሳስ ይጠቀሙ.</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هناك أربعة خيارات للرسم قبل التظليل: الرسم الحر، والقياس باستخدام مسطرة، واستخدام شبكة، والتتبع باستخدام طاولة إضاءة أو جهاز عرض. استخدم أقل قدر ممكن من الإضاءة! استخدم قلم رصاص HB.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Գոյություն ունի ուրվագծելու չորս տարբերակ՝ նախքան ստվերելը. ազատ ձեռքով նկարել, քանոնով չափել, ցանցի օգտագործումը և լուսային սեղանով կամ պրոյեկտորով հետագծել: Գնացեք որքան կարող եք թեթև: Օգտագործեք ձեր HB մատիտը: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 ha quatre opcions per dibuixar abans d'ombrejar: dibuix a mà alçada, mesurar amb un regle, utilitzar una quadrícula i traçar amb una taula de llum o projector. Ves tan lleuger com puguis! Utilitza el teu llapis HB.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描边前，勾勒轮廓有四种方法：徒手画、用尺子测量、使用网格，以及用透光桌或投影仪描图。尽量描得轻一些！用你的 HB 铅笔。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 zijn vier opties om de omtreklijn aan te brengen vóór het arceren: tekenen uit de vrije hand, meten met een liniaal, een raster gebruiken en overtrekken met een lichttafel of projector. Ga zo licht mogelijk te werk! Gebruik je HB-potlood.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چهار گزینه برای ترسیم طرح کلی قبل از سایه زدن وجود دارد: طراحی با دست آزاد، اندازه گیری با خط کش، استفاده از شبکه، و ردیابی با میز نور یا پروژکتور. تا می توانید سبک بروید! از مداد HB خود استفاده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existe quatre options pour tracer les contours avant d'ombrager : dessin à main levée, mesure à la règle, quadrillage et traçage à la table lumineuse ou au projecteur. Allez-y le plus légèrement possible ! Utilisez votre crayon HB.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gibt vier Möglichkeiten, vor dem Schattieren die Konturen zu zeichnen: Freihandzeichnen, Messen mit einem Lineal, Raster und Nachzeichnen mit einem Leuchttisch oder Projektor. Arbeiten Sie so hell wie möglich! Verwenden Sie einen HB-Bleistift.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શેડિંગ પહેલાં રૂપરેખા માટે ચાર વિકલ્પો છે: ફ્રીહેન્ડ ડ્રોઇંગ, શાસક વડે માપન, ગ્રીડનો ઉપયોગ કરીને અને લાઇટ ટેબલ અથવા પ્રોજેક્ટર વડે ટ્રેસિંગ. તમે કરી શકો તેટલું પ્રકાશ જાઓ! તમારી HB પેન્સિલનો ઉપયોગ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शेडिंग से पहले आउटलाइनिंग के चार विकल्प हैं: फ्रीहैंड ड्राइंग, रूलर से नापना, ग्रिड का इस्तेमाल, और लाइट टेबल या प्रोजेक्टर से ट्रेसिंग। जितना हो सके, उतना हल्का इस्तेमाल करें! अपनी HB पेंसिल का इस्तेमाल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 sono quattro opzioni per delineare prima di ombreggiare: disegno a mano libera, misurazione con un righello, utilizzo di una griglia e ricalco con un tavolo luminoso o un proiettore. Procedi il più leggero possibile! Usa la tua matita HB.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前のアウトラインには4つの方法があります。フリーハンドで描く、定規で測る、グリッドを使う、ライトテーブルやプロジェクターでトレースする、です。できるだけ軽く描きましょう！HB鉛筆をお使い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음영을 넣기 전에 윤곽을 그리는 방법은 네 가지가 있습니다. 손으로 직접 그리기, 자로 측정하기, 격자를 사용하기, 그리고 라이트 테이블이나 프로젝터로 따라 그리기입니다. 최대한 가볍게 그려보세요! HB 연필을 사용하세요.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Çar vebijark ji bo xêzkirina berî siyakirinê hene: Nexşkirina bi destan, pîvandina bi rêkûpêk, karanîna torê, û şopandina bi maseyek ronahiyê an projektorê. Bi qasî ku hûn dikarin sivik biçin! Pênûsa xwe ya HB bikar bînin.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Terdapat empat pilihan untuk menggariskan sebelum melorek: Lukisan bebas, mengukur dengan pembaris, menggunakan grid dan menyurih dengan meja cahaya atau projektor. Pergi semudah yang anda boleh! Gunakan pensel HB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ഷേഡിംഗിന് മുമ്പ് ഔട്ട്ലൈനിംഗിന് നാല് ഓപ്ഷനുകൾ ഉണ്ട്: ഫ്രീഹാൻഡ് ഡ്രോയിംഗ്, ഒരു ഭരണാധികാരി ഉപയോഗിച്ച് അളക്കുക, ഒരു ഗ്രിഡ് ഉപയോഗിച്ച്, ഒരു ലൈറ്റ് ടേബിൾ അല്ലെങ്കിൽ പ്രൊജക്റ്റർ ഉപയോഗിച്ച് ട്രെയ്സിംഗ്. നിങ്ങൾക്ക് കഴിയുന്നത്ര വെളിച്ചം വീശുക! നിങ്ങളുടെ HB പെൻസിൽ ഉപയോഗിക്കുക.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छायांकन गर्नु अघि रूपरेखाको लागि चार विकल्पहरू छन्: फ्रीह्यान्ड रेखाचित्र, रुलरको साथ मापन, ग्रिड प्रयोग गरेर, र लाइट टेबल वा प्रोजेक्टरको साथ ट्रेसिङ। तपाईं सकेसम्म उज्यालो जानुहोस्! आफ्नो HB पेन्सिल प्रयोग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سیوري کولو دمخه د خاکه کولو لپاره څلور اختیارونه شتون لري: د آزاد لاس رسم کول ، د حاکم سره اندازه کول ، د گرډ کارول ، او د ر lightا میز یا پروجیکٹر سره تعقیب کول. څومره چې تاسو کولی شئ رڼا ته لاړ شئ! خپل HB پنسل وکاروئ.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Há quatro opções para contornar antes de sombrear: desenho à mão livre, medição com régua, uso de grade e traçado com mesa de luz ou projetor. Use o mais leve possível! Use seu lápis HB.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ਸ਼ੇਡਿੰਗ ਤੋਂ ਪਹਿਲਾਂ ਰੂਪਰੇਖਾ ਬਣਾਉਣ ਲਈ ਚਾਰ ਵਿਕਲਪ ਹਨ: ਫ੍ਰੀਹੈਂਡ ਡਰਾਇੰਗ, ਰੂਲਰ ਨਾਲ ਮਾਪਣਾ, ਗਰਿੱਡ ਦੀ ਵਰਤੋਂ ਕਰਨਾ, ਅਤੇ ਲਾਈਟ ਟੇਬਲ ਜਾਂ ਪ੍ਰੋਜੈਕਟਰ ਨਾਲ ਟਰੇਸ ਕਰਨਾ। ਜਿੰਨਾ ਹੋ ਸਕੇ ਹਲਕਾ ਜਾਓ! ਆਪਣੀ HB ਪੈਨਸਿਲ ਦੀ ਵਰਤੋਂ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Существует четыре варианта наброска контура перед штриховкой: рисование от руки, измерение линейкой, использование сетки и обводка с помощью светового стола или проектора. Сделайте контур максимально светлым! Используйте карандаш HB.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Постоје четири опције за цртање пре сенчења: цртање слободном руком, мерење лењиром, коришћење мреже и исцртавање светлосним столом или пројектором. Иди што лакше можеш! Користите своју ХБ оловку.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 jira afar doorasho oo la qeexi karo ka hor hadhka: Sawir-gacmeed bilaash ah, lagu cabbiro mastarad, iyadoo la isticmaalayo shabag, iyo ku raad-raac miis khafiif ah ama projector. U bax iftiin intaad awooddo! Isticmaal qalinka HB.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Hay cuatro opciones para delinear antes de sombrear: dibujo a mano alzada, medición con regla, uso de cuadrícula y trazado con una mesa de luz o un proyector. ¡Delinea lo más ligero posible! Usa tu lápiz HB.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Aya opat pilihan pikeun outlining saméméh shading: Freehand ngagambar, ngukur ku pangawasa, maké grid, sarta tracing ku méja lampu atawa projector. Pindah sakumaha lampu anjeun tiasa! Paké pensil HB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Kuna chaguzi nne za kuelezea kabla ya kuweka kivuli: Kuchora bila malipo, kupima kwa rula, kutumia gridi ya taifa, na kufuatilia kwa jedwali nyepesi au projekta. Nenda nyepesi uwezavyo! Tumia penseli yako ya HB.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finns fyra alternativ för konturering innan skuggning: Frihandsritning, mätning med linjal, användning av ett rutnät och ritning med ett ljusbord eller projektor. Gå så lätt du kan! Använd din HB-penna.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May apat na opsyon para sa outlining bago magshading: Freehand drawing, pagsukat gamit ang ruler, gamit ang grid, at tracing gamit ang light table o projector. Pumunta sa kasing liwanag ng iyong makakaya! Gamitin ang iyong lapis na HB.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ஷேடிங்கிற்கு முன் கோடிட்டுக் காட்ட நான்கு விருப்பங்கள் உள்ளன: ஃப்ரீஹேண்ட் வரைதல், ஒரு ஆட்சியாளரைக் கொண்டு அளவிடுதல், ஒரு கட்டத்தைப் பயன்படுத்துதல் மற்றும் லைட் டேபிள் அல்லது ப்ரொஜெக்டர் மூலம் டிரேஸ் செய்தல். உங்களால் முடிந்தவரை வெளிச்சமாக செல்லுங்கள்! உங்கள் HB பென்சில் பயன்படுத்தவும்.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มีสี่วิธีในการร่างโครงร่างก่อนลงเงา: วาดเส้นอิสระ วัดด้วยไม้บรรทัด ใช้ตาราง และลากเส้นด้วยโต๊ะไฟหรือโปรเจคเตอร์ วาดให้เบาที่สุดเท่าที่จะทำได้! ใช้ดินสอ HB 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Gölgelendirmeden önce ana hatları çizmek için dört seçeneğiniz var: Serbest çizim, cetvelle ölçüm, ızgara kullanımı ve ışık masası veya projektörle izleme. Mümkün olduğunca hafif kullanın! HB kaleminizi kullanın.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Є чотири варіанти контуру перед затіненням: малювання від руки, вимірювання лінійкою, використання сітки та обведення за допомогою світлового столу або проектора. Ідіть якомога легше! Використовуйте олівець HB.</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شیڈنگ سے پہلے خاکہ بنانے کے لیے چار اختیارات ہیں: فری ہینڈ ڈرائنگ، رولر کے ساتھ پیمائش، گرڈ کا استعمال، اور لائٹ ٹیبل یا پروجیکٹر سے ٹریس کرنا۔ جتنی روشنی ہو سکے جاؤ! اپنی HB پنسل استعمال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Có bốn cách để phác thảo trước khi tô bóng: Vẽ tay, đo bằng thước kẻ, dùng lưới và tô lại bằng bàn sáng hoặc máy chiếu. Hãy tô càng nhẹ càng tốt! Hãy dùng bút chì HB.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2da4678f9b_0_123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2da4678f9b_0_1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Drawing while looking at something is more realistic than drawing from memory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Të vizatoni ndërsa shikoni diçka është më realiste sesa të vizatoni nga kujtesa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አንድን ነገር እየተመለከቱ መሳል ከማስታወስ ከመሳል የበለጠ እውነታዊ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الرسم أثناء النظر إلى شيء ما أكثر واقعية من الرسم من الذاكرة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Ինչ-որ բան նայելիս նկարելն ավելի իրատեսական է, քան հիշողությունից նկարելը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Dibuixar mentre es mira alguna cosa és més realista que dibuixar de memòria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看着某物画比凭记忆画更真实</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Tekenen terwijl je naar iets kijkt is realistischer dan tekenen uit je geheugen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کشیدن نقاشی در حالی که به چیزی نگاه می کنید، واقعی تر از کشیدن از حافظه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Dessiner en regardant quelque chose est plus réaliste que dessiner de mémoire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Das Zeichnen mit Blick auf etwas ist realistischer als das Zeichnen aus dem Gedächtnis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કોઈ વસ્તુને જોતી વખતે દોરવું એ મેમરીમાંથી દોરવા કરતાં વધુ વાસ્તવિક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किसी चीज़ को देखते हुए चित्र बनाना, याद से चित्र बनाने से ज़्यादा यथार्थवादी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Disegnare guardando qualcosa è più realistico che disegnare a memoria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記憶から描くよりも、何かを見ながら描く方がリアルです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무언가를 보면서 그리는 것이 기억에 의존해 그리는 것보다 더 현실적이다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Dema li tiştekî dinêre xêzkirin ji xêzkirina ji bîrê realîsttir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Melukis sambil melihat sesuatu adalah lebih realistik daripada melukis dari ingatan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ഓർമ്മയിൽ നിന്ന് വരയ്ക്കുന്നതിനേക്കാൾ യാഥാർത്ഥ്യമാണ് എന്തെങ്കിലും നോക്കി വരയ്ക്കുന്നത്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केहि हेर्दा चित्रण मेमोरीबाट चित्रण भन्दा बढी यथार्थवादी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یو څه لیدلو پرمهال انځور کول د حافظې څخه د انځور کولو په پرتله خورا واقعیت 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Desenhar olhando para algo é mais realista do que desenhar de memória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ਕਿਸੇ ਚੀਜ਼ ਨੂੰ ਦੇਖਦੇ ਹੋਏ ਡਰਾਇੰਗ ਮੈਮੋਰੀ ਤੋਂ ਡਰਾਇੰਗ ਨਾਲੋਂ ਵਧੇਰੇ ਯਥਾਰਥਵਾਦੀ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Рисовать, глядя на что-то, более реалистично, чем рисовать по памяти.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Цртање док гледате нешто је реалније од цртања по сећању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Sawir-qaadista marka wax la eegayo ayaa ka macquulsan ka sawiridda xusuusta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Dibujar mientras se mira algo es más realista que dibujar de memoria.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Ngagambar bari nempo hiji hal leuwih realistis ti ngagambar tina memori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Kuchora wakati unatazama kitu ni kweli zaidi kuliko kuchora kutoka kwa kumbukumbu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 rita medan man tittar på något är mer realistiskt än att rita från minnet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pagguhit habang tumitingin sa isang bagay ay mas makatotohanan kaysa sa pagguhit mula sa memorya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நினைவிலிருந்து வரைவதை விட, எதையாவது பார்த்து வரைவது யதார்த்தமானது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การวาดภาพขณะมองดูสิ่งใดสิ่งหนึ่งจะดูสมจริงมากกว่าการวาดภาพจากความจำ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 şeye bakarken çizim yapmak, hafızadan çizim yapmaktan daha gerçekçidir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Малювати, дивлячись на щось, більш реалістично, ніж малювати по пам'яті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کسی چیز کو دیکھتے ہوئے ڈرائنگ میموری سے ڈرائنگ سے زیادہ حقیقت پسندانہ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Vẽ trong khi nhìn vào một vật gì đó thực tế hơn là vẽ theo trí nhớ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2fe328e02d5_0_1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2fe328e02d5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4ec70717ac_0_2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28" name="Google Shape;1028;g4ec70717ac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Shapes, sizes, and shading practice. There are a few methods of getting good shapes and sizes: 1. Use a grid: very slow, but precise. 2. Use a light underdrawing: fast, but less precise. 3. Just draw: requires experience, slow, imprecise. Start with drawing faint outlines, measuring shapes and size using whatever method you use. Then move on to shading. You want your shading to be dark and gradient. Your outlines should disappear into your drawing.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Format, madhësitë dhe praktika e hijes. Ka disa mënyra për të marrë forma dhe madhësi të mira: 1. Përdorni një rrjet: shumë të ngadaltë, por të saktë. 2. Përdorni një nënvizim të lehtë: të shpejtë, por më pak të saktë. 3. Vetëm vizatoni: kërkon përvojë, i ngadalshëm, i pasaktë. Filloni me vizatimin e skicave të zbehta, matjen e formave dhe madhësisë duke përdorur çfarëdo metode që përdorni. Pastaj kaloni në hije. Ju dëshironi që hijet tuaja të jenë të errëta dhe gradient. Skicat tuaja duhet të zhduken në vizatimin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ቅርጾች፣ መጠኖች እና የጥላ ልምምድ። ጥሩ ቅርጾችን እና መጠኖችን ለማግኘት ጥቂት ዘዴዎች አሉ፡ 1. ፍርግርግ ተጠቀም፡ በጣም ቀርፋፋ፣ ግን ትክክለኛ። 2. የብርሃን ስር ስዕል ተጠቀም፡ ፈጣን፣ ግን ያነሰ ትክክለኛ። 3. ብቻ ይሳሉ፡ ልምድ፣ ቀርፋፋ፣ ትክክለኛ ያልሆነ። በማንኛውም ዘዴ በመጠቀም ደካማ ንድፎችን በመሳል, ቅርጾችን እና መጠንን በመለካት ይጀምሩ. ከዚያ ወደ ጥላው ይሂዱ. ጥላዎ ጨለማ እና ቀስ በቀስ እንዲሆን ይፈልጋሉ። መግለጫዎችዎ ወደ ስዕልዎ መጥፋት አለባቸው።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ممارسة الأشكال والأحجام والتظليل. هناك عدة طرق للحصول على أشكال وأحجام جيدة: ١. استخدام شبكة: بطيء جدًا ولكنه دقيق. ٢. استخدام رسم تمهيدي خفيف: سريع ولكنه أقل دقة. ٣. الرسم فقط: يتطلب خبرة، بطيء، وغير دقيق. ابدأ برسم خطوط عريضة باهتة، وقس الأشكال والأحجام بأي طريقة تستخدمها. ثم انتقل إلى التظليل. يجب أن يكون التظليل داكنًا ومتدرجًا. يجب أن تختفي الخطوط العريضة في الرسم.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Ձևեր, չափեր և ստվերում պրակտիկա: Գոյություն ունեն լավ ձևեր և չափեր ստանալու մի քանի եղանակ. 1. Օգտագործեք ցանց՝ շատ դանդաղ, բայց ճշգրիտ: 2. Օգտագործեք թեթև գծանկար՝ արագ, բայց ոչ ճշգրիտ: 3. Պարզապես նկարիր. փորձ է պահանջում, դանդաղ, անճշտ: Սկսեք թույլ ուրվագծեր նկարել, չափել ձևերն ու չափերը՝ օգտագործելով ձեր կիրառած ցանկացած մեթոդ: Այնուհետեւ անցեք ստվերում: Դուք ցանկանում եք, որ ձեր ստվերը լինի մուգ և գրադիենտ: Ձեր ուրվագծերը պետք է անհետանան ձեր նկարում: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Pràctica de formes, mides i ombrejats. Hi ha alguns mètodes per obtenir bones formes i mides: 1. Utilitzeu una graella: molt lenta, però precisa. 2. Utilitza un dibuix inferior lleuger: ràpid, però menys precís. 3. Només dibuixar: requereix experiència, lent, imprecís. Comenceu dibuixant contorns febles, mesurant formes i mides amb qualsevol mètode que utilitzeu. A continuació, passeu a l'ombrejat. Voleu que el vostre ombrejat sigui fosc i degradat. Els teus contorns haurien de desaparèixer al teu dibuix.</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形状、大小和阴影练习。有几种方法可以画出合适的形状和大小：1. 使用网格：速度很慢，但很精确。2. 使用浅色底稿：速度很快，但不太精确。3. 直接画：需要经验，速度慢，不精确。先画出模糊的轮廓，用你常用的方法测量形状和大小。然后开始画阴影。阴影颜色要深，并且有渐变效果。轮廓应该完全融入你的画作中。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Oefening in vormen, maten en schaduwen. Er zijn een paar methoden om goede vormen en maten te krijgen: 1. Gebruik een raster: heel langzaam, maar nauwkeurig. 2. Gebruik een lichte ondertekening: snel, maar minder nauwkeurig. 3. Gewoon tekenen: vereist ervaring, langzaam, onnauwkeurig. Begin met het tekenen van vage contouren en meet vormen en maten met de methode die je gebruikt. Ga dan verder met schaduwen. Je wilt dat je schaduw donker en met een verloop is. Je contouren moeten in je tekening verdwijnen.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شکل ها، اندازه ها و تمرین سایه زدن. چند روش برای به دست آوردن شکل و اندازه خوب وجود دارد: 1. از یک شبکه استفاده کنید: بسیار آهسته، اما دقیق. 2. از زیرکشی سبک استفاده کنید: سریع، اما دقیق تر. 3. فقط بکشید: نیاز به تجربه دارد، آهسته، نادقیق. با کشیدن خطوط کم رنگ، اندازه گیری اشکال و اندازه با هر روشی که استفاده می کنید شروع کنید. سپس به سراغ سایه زدن بروید. شما می خواهید سایه شما تاریک و شیب باشد. خطوط شما باید در نقاشی شما ناپدید شوند.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Formes, tailles et ombrage. Il existe plusieurs méthodes pour obtenir de belles formes et tailles : 1. Utiliser une grille : très lent, mais précis. 2. Utiliser un dessin sous-jacent léger : rapide, mais moins précis. 3. Dessiner : requiert de l'expérience, lent, imprécis. Commencez par dessiner des contours flous, en mesurant les formes et les tailles selon votre méthode. Passez ensuite à l'ombrage. Votre ombrage doit être sombre et dégradé. Vos contours doivent disparaître dans votre dessin.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Formen, Größen und Schattierungen üben. Es gibt verschiedene Methoden, um gute Formen und Größen zu erhalten: 1. Verwenden Sie ein Raster: sehr langsam, aber präzise. 2. Verwenden Sie eine leichte Unterzeichnung: schnell, aber weniger präzise. 3. Einfach zeichnen: erfordert Erfahrung, ist langsam und ungenau. Beginnen Sie mit dem Zeichnen schwacher Umrisse und messen Sie Formen und Größen mit der von Ihnen verwendeten Methode. Fahren Sie dann mit dem Schattieren fort. Ihre Schattierung sollte dunkel und abgestuft sein. Ihre Umrisse sollten in Ihrer Zeichnung verschwinden.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આકારો, કદ અને શેડિંગ પ્રેક્ટિસ. સારા આકારો અને કદ મેળવવાની કેટલીક પદ્ધતિઓ છે: 1. ગ્રીડનો ઉપયોગ કરો: ખૂબ જ ધીમી, પરંતુ ચોક્કસ. 2. હળવા અંડરડ્રોઇંગનો ઉપયોગ કરો: ઝડપી, પરંતુ ઓછા ચોક્કસ. 3. ફક્ત દોરો: અનુભવની જરૂર છે, ધીમી, અચોક્કસ. તમે જે પણ પદ્ધતિનો ઉપયોગ કરો છો તેનો ઉપયોગ કરીને અસ્પષ્ટ રૂપરેખા દોરવા, આકાર અને કદને માપવાથી પ્રારંભ કરો. પછી શેડિંગ પર જાઓ. તમે ઇચ્છો છો કે તમારી શેડિંગ ડાર્ક અને ગ્રેડિયન્ટ હોય. તમારી રૂપરેખા તમારા ડ્રોઇંગમાં અદૃશ્ય થઈ જવી જોઈએ.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आकृतियाँ, आकार और छायांकन का अभ्यास। अच्छे आकार और आकार पाने के कुछ तरीके हैं: 1. ग्रिड का इस्तेमाल करें: बहुत धीमा, लेकिन सटीक। 2. हल्के अंडरड्राइंग का इस्तेमाल करें: तेज़, लेकिन कम सटीक। 3. बस चित्र बनाएँ: अनुभव की आवश्यकता है, धीमा, अस्पष्ट। धुंधली रूपरेखाएँ बनाने से शुरुआत करें, आकार और आकार को मापते हुए, आप जो भी तरीका अपनाएँ, उसका इस्तेमाल करें। फिर छायांकन की ओर बढ़ें। आपको चाहिए कि आपकी छायांकन गहरी और ढालदार हो। आपकी रूपरेखाएँ आपके चित्र में गायब हो जानी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Pratica di forme, dimensioni e ombreggiatura. Esistono diversi metodi per ottenere forme e dimensioni ottimali: 1. Utilizzare una griglia: molto lento, ma preciso. 2. Utilizzare un leggero disegno di base: veloce, ma meno preciso. 3. Disegnare e basta: richiede esperienza, lento, impreciso. Iniziare tracciando contorni sfumati, misurando forme e dimensioni con il metodo che si preferisce. Quindi passare all'ombreggiatura. L'ombreggiatura deve essere scura e sfumata. I contorni dovrebbero scomparire nel disegno.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形、サイズ、そして陰影の練習。良い形とサイズを描くにはいくつかの方法があります。1. グリッドを使う：非常に時間がかかりますが、正確です。2. 軽く下描きをする：早いですが、正確さは劣ります。3. ただ描く：経験が必要で、時間がかかり、正確ではありません。まずは、どんな方法でも構いませんが、形とサイズを測りながら、かすかな輪郭を描きます。それから陰影をつけていきます。陰影は濃く、グラデーションになるように描きます。輪郭は絵の中に溶け込むように描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모양, 크기, 음영 연습. 좋은 모양과 크기를 얻는 몇 가지 방법이 있습니다. 1. 그리드 사용: 매우 느리지만 정확합니다. 2. 가볍게 밑그림 사용: 빠르지만 정확도는 떨어집니다. 3. 그냥 그리기: 경험이 필요하고 느리고 정확하지 않습니다. 희미한 윤곽선을 그리는 것부터 시작하여 원하는 방법을 사용하여 모양과 크기를 측정합니다. 그런 다음 음영으로 넘어갑니다. 음영은 어둡고 그라데이션이 있는 것이 좋습니다. 윤곽선은 그림 속에서 자연스럽게 사라져야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Şikl, mezinahî, û pratîka siyê. Çend awayên bidestxistina şekl û mezinahiyên baş hene: 1. Tûrek bikar bînin: pir hêdî, lê rast. 2. Binkêşek sivik bikar bînin: bilez, lê kêmtir rast. 3. Tenê xêzkirin: ezmûnek hewce dike, hêdî, nerast. Bi xêzkirina xêzên qels, pîvandina şekil û mezinahiyê bi her awayê ku hûn bikar tînin dest pê bikin. Dûv re derbasî şidandinê bibin. Hûn dixwazin ku siya we tarî û gradient be. Divê xêzên we di nexşeya we de winda bibin.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Bentuk, saiz dan amalan lorekan. Terdapat beberapa kaedah untuk mendapatkan bentuk dan saiz yang baik: 1. Gunakan grid: sangat perlahan, tetapi tepat. 2. Gunakan lukisan kurang cahaya: pantas, tetapi kurang tepat. 3. Hanya lukis: memerlukan pengalaman, perlahan, tidak tepat. Mulakan dengan melukis garis besar samar, mengukur bentuk dan saiz menggunakan apa-apa kaedah yang anda gunakan. Kemudian teruskan ke teduhan. Anda mahu teduhan anda menjadi gelap dan kecerunan. Garis besar anda sepatutnya hilang dalam lukisan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രൂപങ്ങൾ, വലുപ്പങ്ങൾ, ഷേഡിംഗ് പരിശീലനം. നല്ല ആകൃതികളും വലുപ്പങ്ങളും ലഭിക്കുന്നതിന് കുറച്ച് രീതികളുണ്ട്: 1. ഒരു ഗ്രിഡ് ഉപയോഗിക്കുക: വളരെ സാവധാനം, എന്നാൽ കൃത്യമാണ്. 2. ഒരു ലൈറ്റ് അണ്ടർ ഡ്രോയിംഗ് ഉപയോഗിക്കുക: വേഗതയേറിയതും എന്നാൽ കൃത്യത കുറവാണ്. 3. വരയ്ക്കുക: അനുഭവം ആവശ്യമാണ്, വേഗത കുറഞ്ഞതും കൃത്യമല്ലാത്തതുമാണ്. നിങ്ങൾ ഉപയോഗിക്കുന്ന ഏത് രീതിയും ഉപയോഗിച്ച് മങ്ങിയ രൂപരേഖകൾ വരച്ച്, ആകൃതികളും വലുപ്പവും അളക്കാൻ ആരംഭിക്കുക. തുടർന്ന് ഷേഡിംഗിലേക്ക് നീങ്ങുക. നിങ്ങളുടെ ഷേഡിംഗ് ഇരുണ്ടതും ഗ്രേഡിയൻ്റുമായിരിക്കാൻ നിങ്ങൾ ആഗ്രഹിക്കുന്നു. നിങ്ങളുടെ രൂപരേഖകൾ നിങ്ങളുടെ ഡ്രോയിംഗിൽ അപ്രത്യക്ഷമാകും.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आकार, आकार, र छायांकन अभ्यास। राम्रो आकार र आकारहरू प्राप्त गर्ने केही तरिकाहरू छन्: 1. ग्रिड प्रयोग गर्नुहोस्: धेरै ढिलो, तर सटीक। 2. हल्का अन्डरड्राइङ प्रयोग गर्नुहोस्: छिटो, तर कम सटीक। 3. बस कोर्नुहोस्: अनुभव चाहिन्छ, ढिलो, अशुद्ध। बेहोस रूपरेखा कोरेर सुरु गर्नुहोस्, तपाईंले प्रयोग गर्ने जुनसुकै विधि प्रयोग गरी आकारहरू र आकारहरू मापन गर्नुहोस्। त्यसपछि छायांकनमा जानुहोस्। तपाईं आफ्नो छायांकन गाढा र ढाँचा हुन चाहनुहुन्छ। तपाईंको रूपरेखा तपाईंको रेखाचित्रमा गायब हुनुपर्छ।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شکلونه، اندازې، او د سیوري تمرین. د ښه شکل او اندازې د ترلاسه کولو لپاره یو څو میتودونه شتون لري: 1. یو گرډ وکاروئ: ډیر ورو، مګر دقیق. 2. د روښانه انډرراینګ څخه کار واخلئ: چټک، مګر لږ دقیق. 3. یوازې رسم کړئ: تجربې ته اړتیا لري، ورو، ناسم. د هر هغه میتود په کارولو سره چې تاسو یې کاروئ د ضعیف شکلونو په رسم کولو سره پیل کړئ ، د شکلونو اندازه کول او اندازه کول. بیا سیوري ته لاړ شئ. تاسو غواړئ ستاسو سیوري تیاره او تدریجي وي. ستاسو نقشې باید ستاسو په انځور کې ورک شي.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Prática de formas, tamanhos e sombreamento. Existem alguns métodos para obter boas formas e tamanhos: 1. Use uma grade: muito lento, mas preciso. 2. Use um subdesenho leve: rápido, mas menos preciso. 3. Apenas desenhe: requer experiência, lento e impreciso. Comece desenhando contornos suaves, medindo formas e tamanhos usando o método que preferir. Em seguida, passe para o sombreamento. O sombreamento deve ser escuro e degradê. Os contornos devem desaparecer no desenho.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ਆਕਾਰ, ਆਕਾਰ, ਅਤੇ ਸ਼ੇਡਿੰਗ ਅਭਿਆਸ। ਚੰਗੇ ਆਕਾਰ ਅਤੇ ਆਕਾਰ ਪ੍ਰਾਪਤ ਕਰਨ ਦੇ ਕੁਝ ਤਰੀਕੇ ਹਨ: 1. ਇੱਕ ਗਰਿੱਡ ਦੀ ਵਰਤੋਂ ਕਰੋ: ਬਹੁਤ ਹੌਲੀ, ਪਰ ਸਟੀਕ। 2. ਹਲਕੀ ਅੰਡਰਡਰਾਇੰਗ ਦੀ ਵਰਤੋਂ ਕਰੋ: ਤੇਜ਼, ਪਰ ਘੱਟ ਸਟੀਕ। 3. ਬਸ ਖਿੱਚੋ: ਅਨੁਭਵ ਦੀ ਲੋੜ ਹੈ, ਹੌਲੀ, ਅਸ਼ੁੱਧ। ਤੁਸੀਂ ਜੋ ਵੀ ਤਰੀਕਾ ਵਰਤਦੇ ਹੋ ਉਸ ਦੀ ਵਰਤੋਂ ਕਰਦੇ ਹੋਏ ਬੇਹੋਸ਼ ਰੂਪਰੇਖਾ ਬਣਾਉਣ, ਆਕਾਰ ਅਤੇ ਆਕਾਰ ਨੂੰ ਮਾਪਣ ਨਾਲ ਸ਼ੁਰੂ ਕਰੋ। ਫਿਰ ਸ਼ੇਡਿੰਗ 'ਤੇ ਜਾਓ। ਤੁਸੀਂ ਚਾਹੁੰਦੇ ਹੋ ਕਿ ਤੁਹਾਡੀ ਸ਼ੇਡਿੰਗ ਗੂੜ੍ਹੀ ਅਤੇ ਗਰੇਡੀਐਂਟ ਹੋਵੇ। ਤੁਹਾਡੀਆਂ ਰੂਪਰੇਖਾਵਾਂ ਤੁਹਾਡੀ ਡਰਾਇੰਗ ਵਿੱਚ ਅਲੋਪ ਹੋ ਜਾਣੀਆਂ ਚਾਹੀਦੀਆਂ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Формы, размеры и практика штриховки. Существует несколько методов получения хороших форм и размеров: 1. Использование сетки: очень медленно, но точно. 2. Использование лёгкого наброска: быстро, но менее точно. 3. Простое рисование: требует опыта, медленно и неточно. Начните с рисования едва заметных контуров, измеряя формы и размеры любым удобным для вас способом. Затем переходите к штриховке. Штрихи должны быть тёмными и плавными. Контуры должны растворяться в рисунке.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Облици, величине и пракса сенчења. Постоји неколико метода за добијање добрих облика и величина: 1. Користите мрежу: веома споро, али прецизно. 2. Користите лагани доњи цртеж: брз, али мање прецизан. 3. Само цртај: захтева искуство, споро, непрецизно. Почните са цртањем бледих обриса, мерењем облика и величине користећи било коју методу коју користите. Затим пређите на сенчење. Желите да ваше сенчење буде тамно и градијентно. Ваши обриси би требало да нестану у вашем цртежу.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Qaababka, cabbirrada, iyo dhaqanka hadhaynta. Waxaa jira dhowr habab oo lagu helo qaabab wanaagsan iyo cabbirro: 1. Isticmaal shabag: aad u gaabis ah, laakiin sax ah. 2. Isticmaal sawirka hoose ee iftiinka: si degdeg ah, laakiin si ka yar. 3. Kaliya sawir: waxay u baahan tahay khibrad, aayar, aan sax ahayn. Ku billow sawiridda tilmaamo daciif ah, cabbiraya qaababka iyo cabbirka adigoo isticmaalaya hab kasta oo aad isticmaasho. Kadibna u gudub hadhka. Waxaad doonaysaa in hadhkaaga uu noqdo mid madow oo jilicsan. Sharaxaadaadu waa inay ku dhex lumaan sawirkaaga.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Práctica de formas, tamaños y sombreado. Hay algunos métodos para obtener buenas formas y tamaños: 1. Usar una cuadrícula: muy lento, pero preciso. 2. Usar un dibujo subyacente ligero: rápido, pero menos preciso. 3. Simplemente dibujar: requiere experiencia, lento e impreciso. Comienza dibujando contornos tenues, midiendo las formas y el tamaño con el método que uses. Luego, pasa al sombreado. El objetivo es que el sombreado sea oscuro y degradado. Los contornos deben desaparecer en el dibujo.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Bentuk, ukuran, sareng prakték shading. Aya sababaraha cara pikeun meunangkeun wangun sareng ukuran anu saé: 1. Anggo grid: lambat pisan, tapi tepat. 2. Paké underdrawing lampu: gancang, tapi kirang tepat. 3. Ngan ngagambar: merlukeun pangalaman, slow, imprecise. Mimitian ku ngagambar garis samar, ngukur bentuk sareng ukuran nganggo metode naon waé anu anjeun anggo. Lajeng ngaléngkah ka shading. Anjeun hoyong shading anjeun janten poék sareng gradién. Outlines anjeun kedah ngaleungit kana gambar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Maumbo, saizi na mazoezi ya kuweka kivuli. Kuna mbinu chache za kupata maumbo na ukubwa mzuri: 1. Tumia gridi ya taifa: polepole sana, lakini sahihi. 2. Tumia mchoro wa chini mwepesi: haraka, lakini sio sahihi. 3. Chora tu: inahitaji uzoefu, polepole, isiyo sahihi. Anza kwa kuchora muhtasari hafifu, kupima maumbo na ukubwa kwa kutumia mbinu yoyote unayotumia. Kisha endelea kwenye kivuli. Unataka kivuli chako kiwe giza na gradient. Muhtasari wako unapaswa kutoweka kwenye mchoro wako.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Former, storlekar och skuggningsövningar. Det finns några metoder för att få bra former och storlekar: 1. Använd ett rutnät: mycket långsamt, men exakt. 2. Använd en lätt underritning: snabb, men mindre exakt. 3. Rita bara: kräver erfarenhet, långsam, oprecis. Börja med att rita svaga konturer, mäta former och storlek med vilken metod du än använder. Gå sedan vidare till skuggning. Du vill att din skuggning ska vara mörk och gradient. Dina konturer bör försvinna in i din ritning.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hugis, sukat, at kasanayan sa pagtatabing. Mayroong ilang mga paraan ng pagkuha ng magagandang hugis at sukat: 1. Gumamit ng grid: napakabagal, ngunit tumpak. 2. Gumamit ng light underdrawing: mabilis, ngunit hindi gaanong tumpak. 3. Gumuhit lang: nangangailangan ng karanasan, mabagal, hindi tumpak. Magsimula sa pagguhit ng malabong mga balangkas, pagsukat ng mga hugis at sukat gamit ang anumang paraan na iyong ginagamit. Pagkatapos ay lumipat sa pagtatabing. Gusto mong maging madilim at gradient ang iyong pagtatabing. Ang iyong mga balangkas ay dapat mawala sa iyong pagguhit.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வடிவங்கள், அளவுகள் மற்றும் நிழல் பயிற்சி. நல்ல வடிவங்கள் மற்றும் அளவுகளைப் பெற சில முறைகள் உள்ளன: 1. ஒரு கட்டத்தைப் பயன்படுத்தவும்: மிகவும் மெதுவாக, ஆனால் துல்லியமாக. 2. ஒரு ஒளி அண்டர் ட்ராயிங்கைப் பயன்படுத்தவும்: வேகமாக, ஆனால் குறைவான துல்லியம். 3. வரையவும்: அனுபவம் தேவை, மெதுவாக, துல்லியமற்றது. நீங்கள் பயன்படுத்தும் எந்த முறையைப் பயன்படுத்தி மங்கலான வெளிப்புறங்களை வரையவும், வடிவங்கள் மற்றும் அளவை அளவிடவும். பின்னர் ஷேடிங்கிற்கு செல்லுங்கள். உங்கள் நிழல் இருட்டாகவும் சாய்வாகவும் இருக்க வேண்டும். உங்கள் வரைபடத்தில் உங்கள் வெளிப்புறங்கள் மறைந்துவிடும்.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การฝึกปฏิบัติเกี่ยวกับรูปทรง ขนาด และการลงเงา มีวิธีต่างๆ มากมายที่จะทำให้ได้รูปทรงและขนาดที่ดี: 1. ใช้เส้นตาราง: วาดช้าๆ แต่แม่นยำ 2. ใช้การวาดเส้นใต้เส้นบางๆ: วาดเร็วแต่แม่นยำน้อยกว่า 3. วาดเส้นตรง: ต้องใช้ประสบการณ์ วาดช้าๆ และไม่แม่นยำ เริ่มต้นด้วยการวาดโครงร่างแบบจางๆ การวัดรูปทรงและขนาดโดยใช้วิธีการใดก็ได้ จากนั้นจึงค่อยไปลงเงา คุณต้องการให้เงาเข้มและไล่ระดับ โครงร่างของคุณควรจะกลมกลืนไปกับภาพวาดของคุณ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Şekiller, boyutlar ve gölgelendirme alıştırmaları. İyi şekiller ve boyutlar elde etmenin birkaç yöntemi vardır: 1. Izgara kullanın: çok yavaş ama kesin. 2. Hafif bir alt çizim kullanın: hızlı ama daha az kesin. 3. Sadece çizin: deneyim gerektirir, yavaş ve kesin değildir. Silik ana hatlar çizerek başlayın, kullandığınız herhangi bir yöntemle şekilleri ve boyutları ölçün. Ardından gölgelendirmeye geçin. Gölgelendirmenizin koyu ve degradeli olmasını istersiniz. Ana hatlarınız çiziminizde kaybolmalıdır.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Практика форм, розмірів і затінення. Є кілька методів отримання гарних форм і розмірів: 1. Використовуйте сітку: дуже повільно, але точно. 2. Використовуйте легку промальовку: швидко, але менш точно. 3. Просто малювати: вимагає досвіду, повільно, неточно. Почніть із малювання слабких контурів, вимірювання форм і розмірів будь-яким методом, який ви використовуєте. Потім переходите до розтушовування. Ви хочете, щоб ваше затінення було темним і градієнтним. Ваші контури повинні зникнути на малюнку.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شکلیں، سائز، اور شیڈنگ کی مشق۔ اچھی شکلیں اور سائز حاصل کرنے کے چند طریقے ہیں: 1. ایک گرڈ استعمال کریں: بہت سست، لیکن عین مطابق۔ 2. ہلکی انڈر ڈرائنگ کا استعمال کریں: تیز، لیکن کم درست۔ 3. بس ڈرا: تجربہ درکار ہے، سست، غلط۔ آپ جو بھی طریقہ استعمال کرتے ہیں اس کا استعمال کرتے ہوئے بیہوش خاکہ ڈرائنگ کے ساتھ شروع کریں، شکلیں اور سائز کی پیمائش کریں۔ پھر شیڈنگ پر جائیں۔ آپ چاہتے ہیں کہ آپ کا شیڈنگ گہرا اور میلان ہو۔ آپ کی خاکہ آپ کی ڈرائنگ میں غائب ہونی چاہیے۔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Luyện tập hình dạng, kích thước và tô bóng. Có một vài phương pháp để có được hình dạng và kích thước đẹp: 1. Sử dụng lưới: rất chậm nhưng chính xác. 2. Sử dụng nét vẽ nền nhẹ: nhanh nhưng kém chính xác. 3. Chỉ vẽ: đòi hỏi kinh nghiệm, chậm và không chính xác. Bắt đầu bằng cách vẽ các đường viền mờ, đo hình dạng và kích thước bằng bất kỳ phương pháp nào bạn sử dụng. Sau đó chuyển sang tô bóng. Bạn muốn tô bóng tối và chuyển màu. Đường viền của bạn sẽ biến mất trong bản vẽ.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2fe328e02d5_0_1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35" name="Google Shape;1035;g2fe328e02d5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32da4678f9b_0_14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39" name="Google Shape;1039;g32da4678f9b_0_1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People are improving so much!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Njerëzit po përmirësohen kaq shumë!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ሰዎች በጣም እየተሻሻሉ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الناس يتحسنون كثيرًا!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Մարդիկ այնքան շատ են բարելավվում: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gent està millorant molt!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人们正在进步很多！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Mensen gaan er zoveel op vooruit!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مردم خیلی پیشرفت می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gens s’améliorent tellement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Leute machen so große Fortschritte!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લોકો ખૂબ સુધરી રહ્યા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लोग बहुत सुधार कर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persone stanno migliorando tantissimo!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人々はとても成長しています!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사람들이 정말 많이 발전하고 있어요!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Mirov pir baş dibin!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Orang ramai bertambah 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ആളുകൾ വളരെയധികം മെച്ചപ്പെടുന്നു!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मानिसहरू धेरै सुधार गर्दैछन्!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خلک ډیر ښه کیږي!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 pessoas estão melhorando muito!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ਲੋਕ ਬਹੁਤ ਸੁਧਾਰ ਕਰ ਰਹੇ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Люди настолько улучшаются!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Људи се толико поправљају!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Dadku aad bay u soo hagaagayaan!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gente está mejorando mucho!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Jalma-jalma ningkat 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wanaboreka sana!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Människor förbättras så mycket!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Napakalaki ng pag-unlad ng mga tao!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மக்கள் மிகவும் முன்னேறுகிறார்கள்!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ผู้คนกำลังดีขึ้นมาก!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İnsanlar çok gelişiyor!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Люди так вдосконалюються!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لوگ بہت بہتر ہو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Mọi người đang tiến bộ rất nhiều!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37d7fbd6e27_0_24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37d7fbd6e27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2fe85e10af2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2fe85e10af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Creativity can be learned and practiced. You can improve your ability to generate ideas. Remember: Write down all your bad ideas first! Listen to what other people are writing - it is excellent to be inspired by others. Write down your favourites!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Kreativiteti mund të mësohet dhe praktikohet. Ju mund të përmirësoni aftësinë tuaj për të gjeneruar ide. Mbani mend: Shkruani së pari të gjitha idetë tuaja të këqija! Dëgjoni atë që njerëzit e tjerë po shkruajnë - është e shkëlqyer të frymëzohesh nga të tjerët. Shkruani të preferuarat tuaja!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ፈጠራን መማር እና መለማመድ ይቻላል. ሀሳቦችን የማፍለቅ ችሎታዎን ማሻሻል ይችላሉ። አስታውሱ፡ በመጀመሪያ ሁሉንም መጥፎ ሃሳቦችዎን ይፃፉ! ሌሎች ሰዎች የሚጽፉትን ያዳምጡ - በሌሎች መነሳሳት በጣም ጥሩ ነው። ተወዳጆችዎን ይፃፉ!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 تعلم الإبداع وممارسته. يمكنك تحسين قدرتك على توليد الأفكار. تذكر: دوّن جميع أفكارك السيئة أولًا! استمع لما يكتبه الآخرون - من الرائع أن تستلهم منهم. دوّن أفكارك المفضلة!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Ստեղծագործությունը կարելի է սովորել և կիրառել: Դուք կարող եք բարելավել գաղափարներ առաջացնելու ձեր ունակությունը: Հիշեք. նախ գրեք ձեր բոլոր վատ մտքերը: Լսեք, թե ինչ են գրում ուրիշները. հիանալի է ոգեշնչվել ուրիշներից: Գրի՛ր քո նախընտրածները: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creativitat es pot aprendre i practicar. Pots millorar la teva capacitat per generar idees. Recordeu: primer escriu totes les teves males idees! Escolteu el que escriuen altres persones: és excel·lent inspirar-vos en els altres. Escriu els teus preferits!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创造力是可以学习和练习的。你可以提升自己产生想法的能力。记住：先把你所有不好的想法都写下来！听听别人是怎么写的——受到别人的启发是很棒的。写下你最喜欢的！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Creativiteit kun je leren en oefenen. Je kunt je vermogen om ideeën te genereren verbeteren. Onthoud: schrijf eerst al je slechte ideeën op! Luister naar wat anderen schrijven - het is geweldig om door anderen geïnspireerd te worden. Schrijf je favorieten op!</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خلاقیت را می توان آموخت و تمرین کرد. شما می توانید توانایی خود را در تولید ایده بهبود بخشید. به یاد داشته باشید: ابتدا تمام ایده های بد خود را بنویسید! به آنچه دیگران می نویسند گوش دهید - بسیار عالی است که از دیگران الهام بگیرید. موارد دلخواه خود را بنویسید!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créativité s'apprend et se pratique. Vous pouvez améliorer votre capacité à générer des idées. N'oubliez pas : notez d'abord toutes vos mauvaises idées ! Écoutez ce que les autres écrivent ; c'est excellent de s'inspirer des autres. Notez vos préférées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Kreativität lässt sich erlernen und üben. Sie können Ihre Fähigkeit, Ideen zu entwickeln, verbessern. Denken Sie daran: Schreiben Sie zuerst alle schlechten Ideen auf! Hören Sie zu, was andere schreiben – es ist großartig, sich von anderen inspirieren zu lassen. Schreiben Sie Ihre Favoriten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સર્જનાત્મકતા શીખી શકાય છે અને તેનો અભ્યાસ કરી શકાય છે. તમે વિચારો ઉત્પન્ન કરવાની તમારી ક્ષમતામાં સુધારો કરી શકો છો. યાદ રાખો: પહેલા તમારા બધા ખરાબ વિચારો લખો! અન્ય લોકો શું લખે છે તે સાંભળો - અન્ય લોકો દ્વારા પ્રેરિત થવું ઉત્તમ છે. તમારા મનપસંદ લખો!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रचनात्मकता सीखी और अभ्यास की जा सकती है। आप अपने विचारों को उत्पन्न करने की क्षमता को बेहतर बना सकते हैं। याद रखें: पहले अपने सभी बुरे विचारों को लिख लें! दूसरे लोग क्या लिख रहे हैं, यह सुनें - दूसरों से प्रेरणा लेना बहुत अच्छा है। अपने पसंदीदा विचारों को लिखें!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creatività può essere appresa e praticata. Puoi migliorare la tua capacità di generare idee. Ricorda: scrivi prima tutte le tue cattive idee! Ascolta cosa scrivono gli altri: è fantastico lasciarsi ispirare dagli altri. Scrivi le tue preferite!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創造性は学び、練習することで向上します。アイデアを生み出す能力は向上します。覚えておいてください：まず、思いつかないアイデアをすべて書き出しましょう！他の人の書いたものを聞いてみましょう。他の人からインスピレーションを得るのは素晴らしいことです。気に入ったアイデアを書き留めておき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창의력은 배우고 연습할 수 있습니다. 아이디어를 내는 능력을 향상시킬 수 있습니다. 기억하세요: 나쁜 아이디어는 먼저 모두 적어 두세요! 다른 사람들이 쓰는 글을 들어보세요. 다른 사람들에게서 영감을 얻는 것은 아주 좋은 일입니다. 가장 마음에 드는 아이디어를 적어 두세요!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Afirînerî dikare were hîn kirin û pratîk kirin. Hûn dikarin kapasîteya xwe ya afirandina ramanan baştir bikin. Bînin bîra xwe: Pêşî hemî ramanên xwe yên xirab binivîsin! Guh bidin kesên din çi dinivîsin - xweş e ku meriv ji yên din îlham bigire. Vebijêrkên xwe binivîse!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Kreativiti boleh dipelajari dan diamalkan. Anda boleh meningkatkan keupayaan anda untuk menjana idea. Ingat: Tulis semua idea buruk anda dahulu! Dengar apa yang orang lain tulis - sangat baik untuk diilhamkan oleh orang lain. Tuliskan kegemaran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സർഗ്ഗാത്മകത പഠിക്കാനും പരിശീലിക്കാനും കഴിയും. ആശയങ്ങൾ സൃഷ്ടിക്കാനുള്ള നിങ്ങളുടെ കഴിവ് മെച്ചപ്പെടുത്താൻ കഴിയും. ഓർക്കുക: നിങ്ങളുടെ എല്ലാ മോശം ആശയങ്ങളും ആദ്യം എഴുതുക! മറ്റുള്ളവർ എഴുതുന്നത് ശ്രദ്ധിക്കുക - മറ്റുള്ളവരിൽ നിന്ന് പ്രചോദനം ഉൾക്കൊണ്ട് പ്രവർത്തിക്കുന്നത് നല്ലതാണ്. നിങ്ങളുടെ പ്രിയപ്പെട്ടവ എഴുതുക!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रचनात्मकता सिक्न र अभ्यास गर्न सकिन्छ। तपाईं विचारहरू उत्पन्न गर्न आफ्नो क्षमता सुधार गर्न सक्नुहुन्छ। सम्झनुहोस्: पहिले तपाईका सबै खराब विचारहरू लेख्नुहोस्! अरू मानिसहरूले के लेखिरहेका छन् सुन्नुहोस् - यो अरूबाट प्रेरित हुन उत्कृष्ट छ। आफ्नो मनपर्ने तल लेख्नुहोस्!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خلاقیت زده او تمرین کیدی شي. تاسو کولی شئ د نظریاتو د پیدا کولو وړتیا ته وده ورکړئ. په یاد ولرئ: لومړی خپل ټول بد نظرونه ولیکئ! واورئ چې نور خلک څه لیکي - دا د نورو لخوا الهام اخیستل خورا ښه دي. خپلې خوښې ولیکئ!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criatividade pode ser aprendida e praticada. Você pode melhorar sua capacidade de gerar ideias. Lembre-se: anote todas as suas ideias ruins primeiro! Ouça o que outras pessoas estão escrevendo – é ótimo se inspirar em outras pessoas. Anote as suas favoritas!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ਰਚਨਾਤਮਕਤਾ ਸਿੱਖੀ ਅਤੇ ਅਭਿਆਸ ਕੀਤੀ ਜਾ ਸਕਦੀ ਹੈ। ਤੁਸੀਂ ਵਿਚਾਰ ਪੈਦਾ ਕਰਨ ਦੀ ਆਪਣੀ ਯੋਗਤਾ ਵਿੱਚ ਸੁਧਾਰ ਕਰ ਸਕਦੇ ਹੋ। ਯਾਦ ਰੱਖੋ: ਪਹਿਲਾਂ ਆਪਣੇ ਸਾਰੇ ਬੁਰੇ ਵਿਚਾਰਾਂ ਨੂੰ ਲਿਖੋ! ਸੁਣੋ ਕਿ ਹੋਰ ਲੋਕ ਕੀ ਲਿਖ ਰਹੇ ਹਨ - ਦੂਜਿਆਂ ਦੁਆਰਾ ਪ੍ਰੇਰਿਤ ਹੋਣਾ ਬਹੁਤ ਵਧੀਆ ਹੈ। ਆਪਣੇ ਮਨਪਸੰਦ ਲਿਖੋ!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Творчеству можно научиться и практиковаться. Вы можете улучшить свою способность генерировать идеи. Помните: сначала записывайте все свои неудачные идеи! Слушайте, что пишут другие — вдохновляться ими — это здорово. Записывайте то, что вам нравится!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Креативност се може научити и вежбати. Можете побољшати своју способност генерисања идеја. Запамтите: прво запишите све своје лоше идеје! Слушајте шта други пишу - одлично је бити инспирисан другима. Запишите своје фаворите!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waa la baran karaa oo lagu dhaqmi karaa. Waxaad hagaajin kartaa awoodaada inaad fikrado abuurto. Xusuusnow: Qor dhammaan fikradahaaga xun marka hore! Dhegayso waxa ay dadka kale qorayaan - aad bay u fiican tahay in lagu dhiirigeliyo kuwa kale. Qor waxa aad jeceshahay!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creatividad se puede aprender y practicar. Puedes mejorar tu capacidad para generar ideas. Recuerda: ¡Anota primero tus malas ideas! Escucha lo que escriben los demás; es excelente inspirarse en ellos. ¡Anota tus favoritas!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Kreativitas tiasa diajar sareng dipraktékkeun. Anjeun tiasa ningkatkeun kamampuan anjeun pikeun ngahasilkeun ideu. Émut: Tuliskeun heula ideu goréng anjeun! Dengekeun naon anu ditulis ku batur - éta saé pikeun diideuan ku batur. Tuliskeun karesep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Ubunifu unaweza kujifunza na kutekelezwa. Unaweza kuboresha uwezo wako wa kutoa mawazo. Kumbuka: Andika mawazo yako yote mabaya kwanza! Sikiliza kile ambacho watu wengine wanaandika - ni bora kuhamasishwa na wengine. Andika vipendwa vyako!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Kreativitet kan läras och övas. Du kan förbättra din förmåga att generera idéer. Kom ihåg: Skriv ner alla dina dåliga idéer först! Lyssna på vad andra skriver – det går utmärkt att inspireras av andra. Skriv ner dina favoriter!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pagkamalikhain ay maaaring matutunan at maisabuhay. Maaari mong pagbutihin ang iyong kakayahang bumuo ng mga ideya. Tandaan: Isulat muna ang lahat ng iyong masamang ideya! Makinig sa kung ano ang isinusulat ng ibang tao - napakahusay na maging inspirasyon ng iba. Isulat ang iyong mga paborito!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படைப்பாற்றலை கற்று பயிற்சி செய்யலாம். யோசனைகளை உருவாக்கும் திறனை நீங்கள் மேம்படுத்தலாம். நினைவில் கொள்ளுங்கள்: உங்கள் எல்லா கெட்ட எண்ணங்களையும் முதலில் எழுதுங்கள்! மற்றவர்கள் எழுதுவதைக் கேளுங்கள் - மற்றவர்களால் ஈர்க்கப்படுவது சிறந்தது. உங்களுக்கு பிடித்தவற்றை எழுதுங்கள்!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ความคิดสร้างสรรค์สามารถเรียนรู้และฝึกฝนได้ คุณสามารถพัฒนาความสามารถในการสร้างสรรค์ไอเดียได้ จำไว้ว่า: จดไอเดียที่ไม่ดีทั้งหมดของคุณลงไปก่อน! ฟังสิ่งที่คนอื่นเขียน - การได้รับแรงบันดาลใจจากคนอื่นนั้นยอดเยี่ยมมาก จดไอเดียที่คุณชอบที่สุดลงไป!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Yaratıcılık öğrenilebilir ve uygulanabilir. Fikir üretme yeteneğinizi geliştirebilirsiniz. Unutmayın: Önce tüm kötü fikirlerinizi yazın! Başkalarının yazdıklarına kulak verin; başkalarından ilham almak harikadır. En sevdiklerinizi yazın!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Творчості можна навчитися і практикувати. Ви можете покращити свою здатність генерувати ідеї. Пам’ятайте: спочатку запишіть усі свої погані ідеї! Слухайте, що пишуть інші люди - чудово надихатися іншими. Запишіть свої улюблені!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صلاحیتوں کو سیکھا اور اس پر عمل کیا جا سکتا ہے۔ آپ خیالات پیدا کرنے کی اپنی صلاحیت کو بہتر بنا سکتے ہیں۔ یاد رکھیں: پہلے اپنے تمام برے خیالات لکھ لیں! دوسرے لوگ کیا لکھ رہے ہیں اسے سنیں - دوسروں سے متاثر ہونا بہترین ہے۔ اپنے پسندیدہ لکھیں!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Sáng tạo có thể được học hỏi và rèn luyện. Bạn có thể cải thiện khả năng sáng tạo của mình. Hãy nhớ: Hãy viết ra tất cả những ý tưởng tồi tệ của bạn trước! Hãy lắng nghe những gì người khác viết - được truyền cảm hứng từ người khác là điều tuyệt vời. Hãy viết ra những ý tưởng yêu thích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2fe53d61690_0_5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2fe53d61690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Creative styles: The list maker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Stilet krijuese: Krijuesi i listës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የፈጠራ ቅጦች: ዝርዝር ሰሪው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الأنماط الإبداعية: صانع القائمة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Ստեղծագործական ոճեր. Ցուցակ ստեղծող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Estils creatius: El creador de llistes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创意风格：列表制作者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Creatieve stijlen: De lijstmaker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سبک‌های خلاق: فهرست‌ساز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Styles créatifs : Le créateur de listes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Kreative Stile: Der Listenmacher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 શૈલીઓ: સૂચિ નિર્માતા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शैलियाँ: सूची निर्माता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Stili creativi: il creatore di elenchi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クリエイティブスタイル：リストメーカー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창의적인 스타일: 목록 작성기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Şêweyên afirîner: Çêkerê navnîşê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Pembuat senarai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ക്രിയേറ്റീവ് ശൈലികൾ: ലിസ്റ്റ് മേക്കർ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शैलीहरू: सूची निर्माता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سټایلونه: د لیست جوړونکی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criativos: O criador de listas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 ਸ਼ੈਲੀਆਂ: ਸੂਚੀ ਨਿਰਮਾਤਾ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Творческие стили: Создатель списков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Креативни стилови: Креатор листе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Hababka hal-abuurka: Liis-sameeyaha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creativos: El creador de listas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Anu nyieun daptar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Mitindo ya ubunifu: Muundaji orodha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Kreativa stilar: Listmakaren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malikhaing istilo: Ang gumagawa ng listahan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கிரியேட்டிவ் ஸ்டைல்கள்: பட்டியல் தயாரிப்பாளர்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สไตล์สร้างสรรค์: ผู้สร้างรายการ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stiller: Liste yapıcı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 стилі: створювач списків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انداز: فہرست بنانے والا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Phong cách sáng tạo: Người tạo danh sách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2fe53d61690_0_50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63" name="Google Shape;1063;g2fe53d61690_0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September 2024 generated on 9/7/2024</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Creative styles: The talker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الأساليب الإبداعية : المتكلم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创作风格：健谈者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سبک های خلاق: سخنگو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창의적인 스타일: 말하는 사람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malikhaing istilo: Ang nagsasalita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 стилі: Говірка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Stilet krijuese: Folësi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Ստեղծագործական ոճեր. Խոսող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Creatieve stijlen: De prater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Styles créatifs : celui qui parle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Kreative Stile: Der Redner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 શૈલીઓ: ધ ટોકર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शैलियाँ: बात करने वाला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クリエイティブなスタイル: 話し手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Şêweyên afirîner: Axaftvan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शैलीहरू: वक्ता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تخلیقي سټایلونه: خبرې کوونکی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 ਸ਼ੈਲੀਆਂ: ਭਾਸ਼ਣਕਾਰ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criativos: o falador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Творческие стили: Говорун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Hababka hal-abuurka leh: Hadalka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creativos: El hablador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Mitindo ya ubunifu: Mzungumzaji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கிரியேட்டிவ் பாணிகள்: பேசுபவர்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สไตล์สร้างสรรค์: นักพูด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stiller: Konuşmacı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انداز: بات کرنے والا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Phong cách sáng tạo: Người nói chuyện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2fe53d61690_0_5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70" name="Google Shape;1070;g2fe53d61690_0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Creative styles: The cloud maker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Stilet krijuese: Krijuesi i reve kompjuterike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የፈጠራ ቅጦች፡ የደመና ሰሪው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الأنماط الإبداعية: صانع السحابة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Ստեղծագործական ոճեր. Ամպ ստեղծող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Estils creatius: The cloud maker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创意风格：云制造者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Creatieve stijlen: De wolkenmaker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سبک های خلاق: سازنده ابر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Styles créatifs : Le créateur de nuages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Kreative Stile: Der Wolkenmacher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 શૈલીઓ: ક્લાઉડ નિર્માતા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शैलियाँ: क्लाउड निर्माता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Stili creativi: Il creatore di nuvole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クリエイティブスタイル：クラウドメーカー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크리에이티브 스타일: 클라우드 메이커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Şêweyên afirîner: Çêkerê ewr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Pembuat 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ക്രിയേറ്റീവ് ശൈലികൾ: ക്ലൗഡ് മേക്കർ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शैलीहरू: क्लाउड निर्माता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تخلیقي سټایلونه: بادل جوړونکی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criativos: O criador de nuvens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 ਸ਼ੈਲੀਆਂ: ਕਲਾਉਡ ਮੇਕਰ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Творческие стили: Создатель облаков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Креативни стилови: творац облака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Hababka hal-abuurka: Sameeyaha daruuraha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creativos: El creador de nubes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The cloud maker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Mitindo ya ubunifu: Kitengeneza wingu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Kreativa stilar: Molnskaparen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malikhaing istilo: Ang gumagawa ng ulap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கிரியேட்டிவ் ஸ்டைல்கள்: கிளவுட் மேக்கர்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สไตล์สร้างสรรค์: ผู้สร้างเมฆ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stiller: Bulut yaratıcısı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 стилі: виробник хмар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انداز: بادل بنانے والا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Phong cách sáng tạo: Người tạo ra đám mây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2fe53d61690_0_5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77" name="Google Shape;1077;g2fe53d61690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Creative styles: The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Stilet krijuese: Lidhësi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የፈጠራ ቅጦች: ማገናኛው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الأنماط الإبداعية: الرابط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Ստեղծագործական ոճեր. կապող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Estils creatius: l'enllaçador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创意风格：链接器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Creatieve stijlen: De linker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سبک های خلاق: پیوند دهنده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Styles créatifs : Le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Kreative Stile: Der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 શૈલીઓ: લિંકર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शैलियाँ: लिंकर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Stili creativi: il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クリエイティブスタイル：リンカー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크리에이티브 스타일: 링커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Şêweyên afirîner: Girêdêr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Penghubung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ക്രിയേറ്റീവ് ശൈലികൾ: ലിങ്കർ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शैलीहरू: लिङ्कर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تخلیقي سټایلونه: لینکر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criativos: O vinculador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 ਸਟਾਈਲ: ਲਿੰਕਰ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Креативные стили: Компоновщик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Креативни стилови: повезивач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Hababka hal-abuurka leh: Xiriiriyaha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creativos: El enlazador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The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Mitindo ya ubunifu: Kiunganishi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Kreativa stilar: Länken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malikhaing istilo: Ang linker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கிரியேட்டிவ் பாணிகள்: இணைப்பான்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สไตล์สร้างสรรค์: ตัวเชื่อมโยง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stiller: Bağlayıcı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 стилі: Лінкер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انداز: لنکر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Phong cách sáng tạo: Người liên kết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7d7fbd6e27_0_28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7d7fbd6e27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love it when people do things differently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Më pëlqen kur njerëzit i bëjnë gjërat ndryshe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ሰዎች ነገሮችን በተለየ መንገድ ሲያደርጉ ደስ ይለኛል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أنا أحب ذلك عندما يفعل الناس الأشياء بشكل مختلف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Ես սիրում եմ, երբ մարդիկ այլ կերպ են անում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M'encanta quan la gent fa les coses de manera diferent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我喜欢人们以不同的方式做事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vind het geweldig als mensen dingen anders doen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 دوست دارم وقتی مردم کارها را متفاوت انجام می دهند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J'aime quand les gens font les choses différemment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Ich liebe es, wenn Menschen Dinge anders machen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જ્યારે લોકો વસ્તુઓ જુદી રીતે કરે છે ત્યારે મને તે ગમે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मुझे अच्छा लगता है जब लोग चीज़ें अलग तरीके से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 piace quando le persone fanno le cose in modo diverso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人々が違うことをするのが大好きです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사람들이 일을 다르게 하는 것을 좋아합니다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Ez jê hez dikim dema ku mirov tiştan cûda dikin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Saya suka apabila orang melakukan perkara yang berbeza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ആളുകൾ വ്യത്യസ്തമായി കാര്യങ്ങൾ ചെയ്യുമ്പോൾ ഞാൻ അത് ഇഷ്ടപ്പെടുന്നു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मानिसहरूले फरक तरिकाले काम गर्दा मलाई मन 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زه دا خوښوم کله چې خلک شیان په بل ډول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Eu adoro quando as pessoas fazem as coisas de forma diferente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ਮੈਨੂੰ ਇਹ ਪਸੰਦ ਹੈ ਜਦੋਂ ਲੋਕ ਕੁਝ ਵੱਖਰੇ ਢੰਗ ਨਾਲ ਕਰਦੇ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Мне нравится, когда люди делают что-то по-другому.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Волим када људи раде ствари другачије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Waan jeclahay marka dadku si ka duwan wax u sameeyaan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 encanta cuando la gente hace las cosas de manera diferente.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Abdi bogoh eta lamun jalma ngalakukeun hal béda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Ninapenda wakati watu wanafanya mambo tofauti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Jag älskar när människor gör saker annorlunda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Gustung-gusto ko ito kapag iba ang ginagawa ng mga tao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மக்கள் வித்தியாசமாக விஷயங்களைச் செய்யும்போது நான் அதை விரும்புகிறேன்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ฉันชอบเวลาที่ผู้คนทำสิ่งต่างๆ แตกต่างกันออกไป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İnsanların farklı şeyler yapmasını seviyorum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Мені подобається, коли люди роблять щось по-іншому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مجھے یہ پسند ہے جب لوگ مختلف طریقے سے کام کرتے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Tôi thích khi mọi người làm mọi việc khác biệt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2fe53d61690_0_5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84" name="Google Shape;1084;g2fe53d61690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Creative styles: The web mapper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Stilet krijuese: Hartuesi i uebit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የፈጠራ ቅጦች፡ የድር ካርታው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الأنماط الإبداعية: مخطط الويب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Ստեղծագործական ոճեր. վեբ քարտեզագրող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Estils creatius: el mapa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创意风格：网络映射器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Creatieve stijlen: de webmapper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سبک‌های خلاق: نقشه‌بردار وب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Styles créatifs : Le mappeur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Kreative Stile: Der Web-Mapper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 શૈલીઓ: વેબ મેપર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शैलियाँ: वेब मैपर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Stili creativi: il web mapper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クリエイティブスタイル: ウェブマッパー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크리에이티브 스타일: 웹 매퍼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Şêweyên afirîner: Nexşeya malperê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Pemeta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ക്രിയേറ്റീവ് ശൈലികൾ: വെബ് മാപ്പർ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 शैलीहरू: वेब म्यापर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سټایلونه: د ویب نقشه جوړونکی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criativos: O mapeador da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 ਸ਼ੈਲੀਆਂ: ਵੈੱਬ ਮੈਪਰ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Творческие стили: веб-картограф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Креативни стилови: Веб мапер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Hababka hal-abuurka leh: Khariidadda shabakadda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Estilos creativos: El mapeador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Gaya kreatif: The web mapper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Mitindo ya ubunifu: Ramani ya wavuti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Kreativa stilar: Webbkartaren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malikhaing istilo: Ang web mapper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கிரியேட்டிவ் ஸ்டைல்கள்: வலை மேப்பர்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สไตล์สร้างสรรค์: เว็บแมปเปอร์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 stiller: Web haritacısı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 стилі: веб-картограф</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طرزیں: ویب میپر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Phong cách sáng tạo: Người lập bản đồ web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32da4678f9b_0_169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32da4678f9b_0_1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love it when people do things differently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Më pëlqen kur njerëzit i bëjnë gjërat ndryshe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ሰዎች ነገሮችን በተለየ መንገድ ሲያደርጉ ደስ ይለኛል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أنا أحب ذلك عندما يفعل الناس الأشياء بشكل مختلف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Ես սիրում եմ, երբ մարդիկ այլ կերպ են անում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M'encanta quan la gent fa les coses de manera diferent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我喜欢人们以不同的方式做事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vind het geweldig als mensen dingen anders doen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 دوست دارم وقتی مردم کارها را متفاوت انجام می دهند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J'aime quand les gens font les choses différemment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Ich liebe es, wenn Menschen Dinge anders machen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જ્યારે લોકો વસ્તુઓ જુદી રીતે કરે છે ત્યારે મને તે ગમે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मुझे अच्छा लगता है जब लोग चीज़ें अलग तरीके से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 piace quando le persone fanno le cose in modo diverso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人々が違うことをするのが大好きです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사람들이 일을 다르게 하는 것을 좋아합니다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Ez jê hez dikim dema ku mirov tiştan cûda dikin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Saya suka apabila orang melakukan perkara yang berbeza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ആളുകൾ വ്യത്യസ്തമായി കാര്യങ്ങൾ ചെയ്യുമ്പോൾ ഞാൻ അത് ഇഷ്ടപ്പെടുന്നു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मानिसहरूले फरक तरिकाले काम गर्दा मलाई मन 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زه دا خوښوم کله چې خلک شیان په بل ډول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Eu adoro quando as pessoas fazem as coisas de forma diferente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ਮੈਨੂੰ ਇਹ ਪਸੰਦ ਹੈ ਜਦੋਂ ਲੋਕ ਕੁਝ ਵੱਖਰੇ ਢੰਗ ਨਾਲ ਕਰਦੇ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Мне нравится, когда люди делают что-то по-другому.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Волим када људи раде ствари другачије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Waan jeclahay marka dadku si ka duwan wax u sameeyaan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 encanta cuando la gente hace las cosas de manera diferente.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Abdi bogoh eta lamun jalma ngalakukeun hal béda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Ninapenda wakati watu wanafanya mambo tofauti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Jag älskar när människor gör saker annorlunda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Gustung-gusto ko ito kapag iba ang ginagawa ng mga tao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மக்கள் வித்தியாசமாக விஷயங்களைச் செய்யும்போது நான் அதை விரும்புகிறேன்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ฉันชอบเวลาที่ผู้คนทำสิ่งต่างๆ แตกต่างกันออกไป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İnsanların farklı şeyler yapmasını seviyorum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Мені подобається, коли люди роблять щось по-іншому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مجھے یہ پسند ہے جب لوگ مختلف طریقے سے کام کرتے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Tôi thích khi mọi người làm mọi việc khác biệt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g2fe85e10af2_0_6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97" name="Google Shape;1097;g2fe85e10af2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Creativity can be learned and practiced. You can improve your ability to generate ideas. Remember: Write down all your bad ideas first! Listen to what other people are writing - it is excellent to be inspired by others. Write down your favourites!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Kreativiteti mund të mësohet dhe praktikohet. Ju mund të përmirësoni aftësinë tuaj për të gjeneruar ide. Mbani mend: Shkruani së pari të gjitha idetë tuaja të këqija! Dëgjoni atë që njerëzit e tjerë po shkruajnë - është e shkëlqyer të frymëzohesh nga të tjerët. Shkruani të preferuarat tuaja!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ፈጠራን መማር እና መለማመድ ይቻላል. ሀሳቦችን የማፍለቅ ችሎታዎን ማሻሻል ይችላሉ። አስታውሱ፡ በመጀመሪያ ሁሉንም መጥፎ ሃሳቦችዎን ይፃፉ! ሌሎች ሰዎች የሚጽፉትን ያዳምጡ - በሌሎች መነሳሳት በጣም ጥሩ ነው። ተወዳጆችዎን ይፃፉ!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 تعلم الإبداع وممارسته. يمكنك تحسين قدرتك على توليد الأفكار. تذكر: دوّن جميع أفكارك السيئة أولًا! استمع لما يكتبه الآخرون - من الرائع أن تستلهم منهم. دوّن أفكارك المفضلة!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Ստեղծագործությունը կարելի է սովորել և կիրառել: Դուք կարող եք բարելավել գաղափարներ առաջացնելու ձեր ունակությունը: Հիշեք. նախ գրեք ձեր բոլոր վատ մտքերը: Լսեք, թե ինչ են գրում ուրիշները. հիանալի է ոգեշնչվել ուրիշներից: Գրի՛ր քո նախընտրածները: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creativitat es pot aprendre i practicar. Pots millorar la teva capacitat per generar idees. Recordeu: primer escriu totes les teves males idees! Escolteu el que escriuen altres persones: és excel·lent inspirar-vos en els altres. Escriu els teus preferits!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创造力是可以学习和练习的。你可以提升自己产生想法的能力。记住：先把你所有不好的想法都写下来！听听别人是怎么写的——受到别人的启发是很棒的。写下你最喜欢的！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Creativiteit kun je leren en oefenen. Je kunt je vermogen om ideeën te genereren verbeteren. Onthoud: schrijf eerst al je slechte ideeën op! Luister naar wat anderen schrijven - het is geweldig om door anderen geïnspireerd te worden. Schrijf je favorieten op!</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خلاقیت را می توان آموخت و تمرین کرد. شما می توانید توانایی خود را در تولید ایده بهبود بخشید. به یاد داشته باشید: ابتدا تمام ایده های بد خود را بنویسید! به آنچه دیگران می نویسند گوش دهید - بسیار عالی است که از دیگران الهام بگیرید. موارد دلخواه خود را بنویسید!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créativité s'apprend et se pratique. Vous pouvez améliorer votre capacité à générer des idées. N'oubliez pas : notez d'abord toutes vos mauvaises idées ! Écoutez ce que les autres écrivent ; c'est excellent de s'inspirer des autres. Notez vos préférées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Kreativität lässt sich erlernen und üben. Sie können Ihre Fähigkeit, Ideen zu entwickeln, verbessern. Denken Sie daran: Schreiben Sie zuerst alle schlechten Ideen auf! Hören Sie zu, was andere schreiben – es ist großartig, sich von anderen inspirieren zu lassen. Schreiben Sie Ihre Favoriten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સર્જનાત્મકતા શીખી શકાય છે અને તેનો અભ્યાસ કરી શકાય છે. તમે વિચારો ઉત્પન્ન કરવાની તમારી ક્ષમતામાં સુધારો કરી શકો છો. યાદ રાખો: પહેલા તમારા બધા ખરાબ વિચારો લખો! અન્ય લોકો શું લખે છે તે સાંભળો - અન્ય લોકો દ્વારા પ્રેરિત થવું ઉત્તમ છે. તમારા મનપસંદ લખો!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रचनात्मकता सीखी और अभ्यास की जा सकती है। आप अपने विचारों को उत्पन्न करने की क्षमता को बेहतर बना सकते हैं। याद रखें: पहले अपने सभी बुरे विचारों को लिख लें! दूसरे लोग क्या लिख रहे हैं, यह सुनें - दूसरों से प्रेरणा लेना बहुत अच्छा है। अपने पसंदीदा विचारों को लिखें!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creatività può essere appresa e praticata. Puoi migliorare la tua capacità di generare idee. Ricorda: scrivi prima tutte le tue cattive idee! Ascolta cosa scrivono gli altri: è fantastico lasciarsi ispirare dagli altri. Scrivi le tue preferite!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創造性は学び、練習することで向上します。アイデアを生み出す能力は向上します。覚えておいてください：まず、思いつかないアイデアをすべて書き出しましょう！他の人の書いたものを聞いてみましょう。他の人からインスピレーションを得るのは素晴らしいことです。気に入ったアイデアを書き留めておき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창의력은 배우고 연습할 수 있습니다. 아이디어를 내는 능력을 향상시킬 수 있습니다. 기억하세요: 나쁜 아이디어는 먼저 모두 적어 두세요! 다른 사람들이 쓰는 글을 들어보세요. 다른 사람들에게서 영감을 얻는 것은 아주 좋은 일입니다. 가장 마음에 드는 아이디어를 적어 두세요!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Afirînerî dikare were hîn kirin û pratîk kirin. Hûn dikarin kapasîteya xwe ya afirandina ramanan baştir bikin. Bînin bîra xwe: Pêşî hemî ramanên xwe yên xirab binivîsin! Guh bidin kesên din çi dinivîsin - xweş e ku meriv ji yên din îlham bigire. Vebijêrkên xwe binivîse!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Kreativiti boleh dipelajari dan diamalkan. Anda boleh meningkatkan keupayaan anda untuk menjana idea. Ingat: Tulis semua idea buruk anda dahulu! Dengar apa yang orang lain tulis - sangat baik untuk diilhamkan oleh orang lain. Tuliskan kegemaran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സർഗ്ഗാത്മകത പഠിക്കാനും പരിശീലിക്കാനും കഴിയും. ആശയങ്ങൾ സൃഷ്ടിക്കാനുള്ള നിങ്ങളുടെ കഴിവ് മെച്ചപ്പെടുത്താൻ കഴിയും. ഓർക്കുക: നിങ്ങളുടെ എല്ലാ മോശം ആശയങ്ങളും ആദ്യം എഴുതുക! മറ്റുള്ളവർ എഴുതുന്നത് ശ്രദ്ധിക്കുക - മറ്റുള്ളവരിൽ നിന്ന് പ്രചോദനം ഉൾക്കൊണ്ട് പ്രവർത്തിക്കുന്നത് നല്ലതാണ്. നിങ്ങളുടെ പ്രിയപ്പെട്ടവ എഴുതുക!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रचनात्मकता सिक्न र अभ्यास गर्न सकिन्छ। तपाईं विचारहरू उत्पन्न गर्न आफ्नो क्षमता सुधार गर्न सक्नुहुन्छ। सम्झनुहोस्: पहिले तपाईका सबै खराब विचारहरू लेख्नुहोस्! अरू मानिसहरूले के लेखिरहेका छन् सुन्नुहोस् - यो अरूबाट प्रेरित हुन उत्कृष्ट छ। आफ्नो मनपर्ने तल लेख्नुहोस्!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خلاقیت زده او تمرین کیدی شي. تاسو کولی شئ د نظریاتو د پیدا کولو وړتیا ته وده ورکړئ. په یاد ولرئ: لومړی خپل ټول بد نظرونه ولیکئ! واورئ چې نور خلک څه لیکي - دا د نورو لخوا الهام اخیستل خورا ښه دي. خپلې خوښې ولیکئ!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criatividade pode ser aprendida e praticada. Você pode melhorar sua capacidade de gerar ideias. Lembre-se: anote todas as suas ideias ruins primeiro! Ouça o que outras pessoas estão escrevendo – é ótimo se inspirar em outras pessoas. Anote as suas favoritas!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ਰਚਨਾਤਮਕਤਾ ਸਿੱਖੀ ਅਤੇ ਅਭਿਆਸ ਕੀਤੀ ਜਾ ਸਕਦੀ ਹੈ। ਤੁਸੀਂ ਵਿਚਾਰ ਪੈਦਾ ਕਰਨ ਦੀ ਆਪਣੀ ਯੋਗਤਾ ਵਿੱਚ ਸੁਧਾਰ ਕਰ ਸਕਦੇ ਹੋ। ਯਾਦ ਰੱਖੋ: ਪਹਿਲਾਂ ਆਪਣੇ ਸਾਰੇ ਬੁਰੇ ਵਿਚਾਰਾਂ ਨੂੰ ਲਿਖੋ! ਸੁਣੋ ਕਿ ਹੋਰ ਲੋਕ ਕੀ ਲਿਖ ਰਹੇ ਹਨ - ਦੂਜਿਆਂ ਦੁਆਰਾ ਪ੍ਰੇਰਿਤ ਹੋਣਾ ਬਹੁਤ ਵਧੀਆ ਹੈ। ਆਪਣੇ ਮਨਪਸੰਦ ਲਿਖੋ!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Творчеству можно научиться и практиковаться. Вы можете улучшить свою способность генерировать идеи. Помните: сначала записывайте все свои неудачные идеи! Слушайте, что пишут другие — вдохновляться ими — это здорово. Записывайте то, что вам нравится!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Креативност се може научити и вежбати. Можете побољшати своју способност генерисања идеја. Запамтите: прво запишите све своје лоше идеје! Слушајте шта други пишу - одлично је бити инспирисан другима. Запишите своје фаворите!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waa la baran karaa oo lagu dhaqmi karaa. Waxaad hagaajin kartaa awoodaada inaad fikrado abuurto. Xusuusnow: Qor dhammaan fikradahaaga xun marka hore! Dhegayso waxa ay dadka kale qorayaan - aad bay u fiican tahay in lagu dhiirigeliyo kuwa kale. Qor waxa aad jeceshahay!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creatividad se puede aprender y practicar. Puedes mejorar tu capacidad para generar ideas. Recuerda: ¡Anota primero tus malas ideas! Escucha lo que escriben los demás; es excelente inspirarse en ellos. ¡Anota tus favoritas!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Kreativitas tiasa diajar sareng dipraktékkeun. Anjeun tiasa ningkatkeun kamampuan anjeun pikeun ngahasilkeun ideu. Émut: Tuliskeun heula ideu goréng anjeun! Dengekeun naon anu ditulis ku batur - éta saé pikeun diideuan ku batur. Tuliskeun karesep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Ubunifu unaweza kujifunza na kutekelezwa. Unaweza kuboresha uwezo wako wa kutoa mawazo. Kumbuka: Andika mawazo yako yote mabaya kwanza! Sikiliza kile ambacho watu wengine wanaandika - ni bora kuhamasishwa na wengine. Andika vipendwa vyako!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Kreativitet kan läras och övas. Du kan förbättra din förmåga att generera idéer. Kom ihåg: Skriv ner alla dina dåliga idéer först! Lyssna på vad andra skriver – det går utmärkt att inspireras av andra. Skriv ner dina favoriter!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pagkamalikhain ay maaaring matutunan at maisabuhay. Maaari mong pagbutihin ang iyong kakayahang bumuo ng mga ideya. Tandaan: Isulat muna ang lahat ng iyong masamang ideya! Makinig sa kung ano ang isinusulat ng ibang tao - napakahusay na maging inspirasyon ng iba. Isulat ang iyong mga paborito!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படைப்பாற்றலை கற்று பயிற்சி செய்யலாம். யோசனைகளை உருவாக்கும் திறனை நீங்கள் மேம்படுத்தலாம். நினைவில் கொள்ளுங்கள்: உங்கள் எல்லா கெட்ட எண்ணங்களையும் முதலில் எழுதுங்கள்! மற்றவர்கள் எழுதுவதைக் கேளுங்கள் - மற்றவர்களால் ஈர்க்கப்படுவது சிறந்தது. உங்களுக்கு பிடித்தவற்றை எழுதுங்கள்!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ความคิดสร้างสรรค์สามารถเรียนรู้และฝึกฝนได้ คุณสามารถพัฒนาความสามารถในการสร้างสรรค์ไอเดียได้ จำไว้ว่า: จดไอเดียที่ไม่ดีทั้งหมดของคุณลงไปก่อน! ฟังสิ่งที่คนอื่นเขียน - การได้รับแรงบันดาลใจจากคนอื่นนั้นยอดเยี่ยมมาก จดไอเดียที่คุณชอบที่สุดลงไป!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Yaratıcılık öğrenilebilir ve uygulanabilir. Fikir üretme yeteneğinizi geliştirebilirsiniz. Unutmayın: Önce tüm kötü fikirlerinizi yazın! Başkalarının yazdıklarına kulak verin; başkalarından ilham almak harikadır. En sevdiklerinizi yazın!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Творчості можна навчитися і практикувати. Ви можете покращити свою здатність генерувати ідеї. Пам’ятайте: спочатку запишіть усі свої погані ідеї! Слухайте, що пишуть інші люди - чудово надихатися іншими. Запишіть свої улюблені!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صلاحیتوں کو سیکھا اور اس پر عمل کیا جا سکتا ہے۔ آپ خیالات پیدا کرنے کی اپنی صلاحیت کو بہتر بنا سکتے ہیں۔ یاد رکھیں: پہلے اپنے تمام برے خیالات لکھ لیں! دوسرے لوگ کیا لکھ رہے ہیں اسے سنیں - دوسروں سے متاثر ہونا بہترین ہے۔ اپنے پسندیدہ لکھیں!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Sáng tạo có thể được học hỏi và rèn luyện. Bạn có thể cải thiện khả năng sáng tạo của mình. Hãy nhớ: Hãy viết ra tất cả những ý tưởng tồi tệ của bạn trước! Hãy lắng nghe những gì người khác viết - được truyền cảm hứng từ người khác là điều tuyệt vời. Hãy viết ra những ý tưởng yêu thích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2fe85e10af2_0_1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03" name="Google Shape;1103;g2fe85e10af2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2fe328e02d5_0_3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07" name="Google Shape;1107;g2fe328e02d5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Three steps to develop your portrait idea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 hapa për të zhvilluar idenë tuaj të portretit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ሀሳብዎን ለማዳበር ሶስት ደረጃዎች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ثلاث خطوات لتطوير فكرة صورتك الشخصية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Ձեր դիմանկարի գաղափարը զարգացնելու երեք քայլ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Tres passos per desenvolupar la teva idea de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三个步骤来构思你的肖像画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Drie stappen om uw portretidee te ontwikkelen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سه مرحله برای توسعه ایده پرتره شما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Trois étapes pour développer votre idée de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Drei Schritte zur Entwicklung Ihrer Porträtidee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પોટ્રેટ વિચારને વિકસાવવા માટેના ત્રણ પગલાં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चित्रांकन के विचार को विकसित करने के तीन चरण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 passaggi per sviluppare la tua idea di 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肖像画のアイデアを練る3つのステップ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아이디어를 개발하는 3단계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Sê gav ji bo pêşxistina ramana portreya xwe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Tiga langkah untuk membangunkan idea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പോർട്രെയ്റ്റ് ആശയം വികസിപ്പിക്കുന്നതിനുള്ള മൂന്ന് ഘട്ടങ്ങൾ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पोर्ट्रेट विचार विकास गर्न तीन चरणहरू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د انځور مفکورې د پراختیا لپاره درې ګامونه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Três passos para desenvolver sua ideia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ਤੁਹਾਡੇ ਪੋਰਟਰੇਟ ਵਿਚਾਰ ਨੂੰ ਵਿਕਸਿਤ ਕਰਨ ਲਈ ਤਿੰਨ ਕਦਮ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Три шага к развитию идеи вашего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Три корака за развој ваше идеје о портрету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Saddex tillaabo oo lagu horumariyo fikradaada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Tres pasos para desarrollar tu idea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Tilu léngkah pikeun ngembangkeun ide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tatu za kukuza wazo lako la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 steg för att utveckla din porträttidé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Tatlong hakbang upang mabuo ang iyong ideya sa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 யோசனையை உருவாக்க மூன்று படிகள்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สามขั้นตอนในการพัฒนาไอเดียภาพเหมือนของคุณ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fikrinizi geliştirmek için üç adım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Три кроки для розробки вашої ідеї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پورٹریٹ آئیڈیا کو تیار کرنے کے لیے تین مراحل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 bước để phát triển ý tưởng chân dung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2fe53d61690_0_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13" name="Google Shape;1113;g2fe53d61690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Create a LOT of ideas to choose from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Krijo shumë ide për të zgjedhur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ለመምረጥ ብዙ ሀሳቦችን ይፍጠሩ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إنشاء الكثير من الأفكار للاختيار من بينها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Ստեղծեք ՇԱՏ գաղափարներ ընտրելու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Creeu MOLTES idees per triar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创造大量的想法以供选择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Creëer VEEL ideeën om uit te kiezen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ایده های زیادی برای انتخاب ایجاد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Créez BEAUCOUP d'idées parmi lesquelles choisir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Erstellen Sie eine Menge Ideen zur Auswahl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પસંદ કરવા માટે ઘણા બધા વિચારો બનાવો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चुनने के लिए ढेर सारे विचार बनाएँ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 MOLTE idee tra cui scegliere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たくさんのアイデアから選択する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선택할 수 있는 많은 아이디어를 만들어 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Gelek ramanên ku hûn hilbijêrin çêbikin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Cipta BANYAK idea untuk dipilih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തിരഞ്ഞെടുക്കാൻ ധാരാളം ആശയങ്ങൾ സൃഷ്ടിക്കുക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छनौट गर्न धेरै विचारहरू सिर्जना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غوره کولو لپاره ډیری نظریات رامینځته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Crie MUITAS ideias para escolher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ਚੁਣਨ ਲਈ ਬਹੁਤ ਸਾਰੇ ਵਿਚਾਰ ਬਣਾਓ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Создайте МНОГО идей на выбор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Направите МНОГО идеја које можете изабрати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Abuur fikrado BADAN oo aad ka dooran karto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 MUCHAS ideas para elegir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Jieun LOT gagasan pikeun milih 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Unda mawazo mengi ya kuchagua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Skapa MÅNGA idéer att välja mellan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Gumawa ng MARAMING ideyang mapagpipilian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தேர்வு செய்ய நிறைய யோசனைகளை உருவாக்கவும்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สร้างไอเดียมากมายให้เลือก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Aralarından seçim yapabileceğiniz BİRÇOK fikir yaratın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Створіть БАГАТО ідей на вибір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منتخب کرنے کے لیے بہت سارے آئیڈیاز بنائیں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Tạo ra NHIỀU ý tưởng để lựa chọn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2fe53d61690_0_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19" name="Google Shape;1119;g2fe53d61690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Create a LOT of ideas to choose from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Krijo shumë ide për të zgjedhur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ለመምረጥ ብዙ ሀሳቦችን ይፍጠሩ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إنشاء الكثير من الأفكار للاختيار من بينها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Ստեղծեք ՇԱՏ գաղափարներ ընտրելու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Creeu MOLTES idees per triar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创造大量的想法以供选择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Creëer VEEL ideeën om uit te kiezen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ایده های زیادی برای انتخاب ایجاد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Créez BEAUCOUP d'idées parmi lesquelles choisir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Erstellen Sie eine Menge Ideen zur Auswahl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પસંદ કરવા માટે ઘણા બધા વિચારો બનાવો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चुनने के लिए ढेर सारे विचार बनाएँ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 MOLTE idee tra cui scegliere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たくさんのアイデアから選択する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선택할 수 있는 많은 아이디어를 만들어 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Gelek ramanên ku hûn hilbijêrin çêbikin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Cipta BANYAK idea untuk dipilih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തിരഞ്ഞെടുക്കാൻ ധാരാളം ആശയങ്ങൾ സൃഷ്ടിക്കുക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छनौट गर्न धेरै विचारहरू सिर्जना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غوره کولو لپاره ډیری نظریات رامینځته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Crie MUITAS ideias para escolher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ਚੁਣਨ ਲਈ ਬਹੁਤ ਸਾਰੇ ਵਿਚਾਰ ਬਣਾਓ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Создайте МНОГО идей на выбор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Направите МНОГО идеја које можете изабрати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Abuur fikrado BADAN oo aad ka dooran karto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 MUCHAS ideas para elegir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Jieun LOT gagasan pikeun milih 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Unda mawazo mengi ya kuchagua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Skapa MÅNGA idéer att välja mellan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Gumawa ng MARAMING ideyang mapagpipilian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தேர்வு செய்ய நிறைய யோசனைகளை உருவாக்கவும்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สร้างไอเดียมากมายให้เลือก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Aralarından seçim yapabileceğiniz BİRÇOK fikir yaratın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Створіть БАГАТО ідей на вибір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منتخب کرنے کے لیے بہت سارے آئیڈیاز بنائیں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Tạo ra NHIỀU ý tưởng để lựa chọn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2fe53d61690_0_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29" name="Google Shape;1129;g2fe53d61690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Collect potential images of people and backgrounds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Mblidhni imazhe të mundshme të njerëzve dhe prejardhjeve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ሊሆኑ የሚችሉ የሰዎች እና የጀርባ ምስሎችን ሰብስብ</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جمع الصور المحتملة للأشخاص والخلفيات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Հավաքեք մարդկանց և ծագման հնարավոր պատկերները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Recull imatges potencials de persones i antecedents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收集人物和背景的潜在图像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Verzamel potentiële afbeeldingen van mensen en achtergronden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تصاویر بالقوه افراد و پس زمینه را جمع آوری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Recueillir des images potentielles de personnes et d'arrière-plans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Sammeln Sie potenzielle Bilder von Personen und Hintergründen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લોકો અને પૃષ્ઠભૂમિની સંભવિત છબીઓ એકત્રિત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लोगों और पृष्ठभूमियों की संभावित छवियां एकत्र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Raccogli potenziali immagini di persone e sfondi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人物や背景の可能性のある画像を収集する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사람과 배경에 대한 잠재적인 이미지를 수집하세요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Wêneyên potansiyel ên kes û paşerojê berhev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Kumpulkan imej berpotensi orang dan latar belakang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ആളുകളുടെയും പശ്ചാത്തലങ്ങളുടെയും സാധ്യതയുള്ള ചിത്രങ്ങൾ ശേഖരിക്കുക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व्यक्ति र पृष्ठभूमिका सम्भावित छविहरू सङ्कलन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خلکو او شالید احتمالي عکسونه راټول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Colete imagens potenciais de pessoas e fundos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ਲੋਕਾਂ ਅਤੇ ਪਿਛੋਕੜ ਦੇ ਸੰਭਾਵੀ ਚਿੱਤਰ ਇਕੱਠੇ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Соберите потенциальные изображения людей и фонов.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Прикупите потенцијалне слике људи и позадине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Aruurinta sawirada dadka iyo asalka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Recopilar imágenes potenciales de personas y fondos.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Kumpulkeun gambar poténsial jalma sareng latar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Kusanya picha zinazowezekana za watu na asili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Samla potentiella bilder av människor och bakgrunder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Kolektahin ang mga potensyal na larawan ng mga tao at background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மக்கள் மற்றும் பின்னணியின் சாத்தியமான படங்களை சேகரிக்கவும்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รวบรวมภาพบุคคลและภูมิหลังที่เป็นไปได้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İnsanların ve arka planların potansiyel görüntülerini toplayın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Збирайте потенційні зображення людей і фону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لوگوں اور پس منظر کی ممکنہ تصاویر جمع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Thu thập hình ảnh tiềm năng của con người và bối cảnh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2fe53d61690_0_9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2fe53d61690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Select the best combination of images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Zgjidhni kombinimin më të mirë të imazheve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በጣም ጥሩውን የምስሎች ጥምረት ይምረጡ</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اختر أفضل مجموعة من الصور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Ընտրեք պատկերների լավագույն համադրությունը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Seleccioneu la millor combinació d'imatges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选择最佳图像组合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Selecteer de beste combinatie van afbeeldingen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بهترین ترکیب تصاویر را انتخاب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Sélectionnez la meilleure combinaison d'images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Wählen Sie die beste Bildkombination aus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છબીઓનું શ્રેષ્ઠ સંયોજન પસંદ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छवियों का सर्वोत्तम संयोजन चुनें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Seleziona la migliore combinazione di immagini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最適な画像の組み合わせを選択する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이미지의 가장 좋은 조합을 선택하세요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Kombînasyona çêtirîn wêneyan hilbijêrin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Pilih gabungan imej yang terbaik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ചിത്രങ്ങളുടെ മികച്ച സംയോജനം തിരഞ്ഞെടുക്കുക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छविहरूको उत्कृष्ट संयोजन चयन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انځورونو غوره ترکیب غوره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Selecione a melhor combinação de imagens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ਚਿੱਤਰਾਂ ਦਾ ਸਭ ਤੋਂ ਵਧੀਆ ਸੁਮੇਲ ਚੁਣੋ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Выберите лучшую комбинацию изображений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Изаберите најбољу комбинацију слика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Dooro isku dhafka ugu fiican ee sawirada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Seleccione la mejor combinación de imágenes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Pilih kombinasi pangalusna gambar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Chagua mchanganyiko bora wa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Välj den bästa kombinationen av bilder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Piliin ang pinakamahusay na kumbinasyon ng mga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படங்களின் சிறந்த கலவையைத் தேர்ந்தெடுக்கவும்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เลือกชุดภาพที่ดีที่สุด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iyi görüntü kombinasyonunu seçin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Виберіть найкраще поєднання зображень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تصاویر کا بہترین مجموعہ منتخب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Chọn sự kết hợp hình ảnh tốt nhất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37dd71b6bee_0_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44" name="Google Shape;1144;g37dd71b6bee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Record Art 10 translations in notes only, waiting to automatically translate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You will be sending me three pages</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Do të më dërgoni tre faqe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ሶስት ገጽ ትልክልኛለህ</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سوف ترسل لي ثلاث صفحات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Դուք ինձ երեք էջ կուղարկեք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M'enviaràs tres pàgines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你将给我发送三页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Je stuurt mij drie pagina's</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سه صفحه برام میفرستید</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Vous m'enverrez trois pages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Sie senden mir drei Seiten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તમે મને ત્રણ પાના મોકલશો</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आप मुझे तीन पृष्ठ भेजेंगे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Mi manderai tre pagine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3ページ送っていただきます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당신은 나에게 3페이지를 보낼 것입니다</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Hûn ê sê rûpelan ji min re bişînin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Anda akan menghantar saya tiga muka surat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നിങ്ങൾ എനിക്ക് മൂന്ന് പേജുകൾ അയയ്ക്കും</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तपाईंले मलाई तीन पृष्ठहरू पठाउनुहुनेछ</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تاسو به ماته درې پاڼې راولیږئ</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Você vai me enviar três páginas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ਤੁਸੀਂ ਮੈਨੂੰ ਤਿੰਨ ਪੰਨੇ ਭੇਜੋਗੇ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Вы отправите мне три страницы.</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Послаћете ми три странице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Waxaad ii soo diri doontaa saddex bog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Me enviarás tres páginas.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Anjeun bakal ngirim kuring tilu kaca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Utakuwa ukinitumia kurasa tatu</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Du kommer att skicka mig tre sidor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Magpapadala ka sa akin ng tatlong pahina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நீங்கள் எனக்கு மூன்று பக்கங்களை அனுப்புவீர்கள்</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คุณจะส่งสามหน้ามาให้ฉัน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Bana üç sayfa göndereceksin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Ви надішлете мені три сторінки</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آپ مجھے تین صفحات بھیجیں گے۔</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Bạn sẽ gửi cho tôi ba trang</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7e86d4b535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7e86d4b5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g32dc073ced5_0_289: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56" name="Google Shape;1156;g32dc073ced5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g32dc073ced5_0_14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67" name="Google Shape;1167;g32dc073ced5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32dc073ced5_0_34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73" name="Google Shape;1173;g32dc073ced5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32dc073ced5_0_3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79" name="Google Shape;1179;g32dc073ced5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32dc073ced5_0_4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85" name="Google Shape;1185;g32dc073ced5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2fe53d61690_0_2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89" name="Google Shape;1189;g2fe53d61690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you are generating ideas of who your portrait could be, what they are doing, and where they 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Sot po gjeneroni ide se kush mund të jetë portreti juaj, çfarë po bëjnë dhe ku janë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የእርስዎ የቁም ነገር ማን ሊሆን እንደሚችል፣ ምን እየሰሩ እንደሆነ እና የት እንዳሉ ሀሳቦችን እያመነጩ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اليوم تقوم بتوليد أفكار حول من يمكن أن تكون صورتك الشخصية وماذا تفعل وأين هي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 դուք գաղափարներ եք ստեղծում այն մասին, թե ով կարող է լինել ձեր դիմանկարը, ինչ են անում և որտեղ են նրանք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Avui estàs generant idees sobre qui podria ser el teu retrat, què estan fent i on són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今天，你要构思你的肖像画应该描绘谁，他们在做什么，以及他们在哪里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Vandaag genereer je ideeën over wie jouw portret zou kunnen zijn, wat ze doen en waar ze zijn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امروز شما در حال ایجاد ایده هایی در مورد اینکه پرتره شما چه کسی می تواند باشد، چه کاری انجام می دهند و کجا هستند، ایجاد می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Aujourd'hui, vous générez des idées sur qui pourrait être votre portrait, ce qu'il fait et où il se trouve.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Heute entwickeln Sie Ideen, wer Ihr Porträt sein könnte, was sie tun und wo sie sind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તમે તમારા પોટ્રેટ કોના હોઈ શકે, તેઓ શું કરી રહ્યા છે અને તેઓ ક્યાં છે તેના વિચારો જનરેટ કરી રહ્યાં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आप यह विचार उत्पन्न कर रहे हैं कि आपका चित्र किसका हो सकता है, वे क्या कर रहे हैं, और वे कहाँ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Oggi stai generando idee su chi potrebbe essere il tuo ritratto, cosa sta facendo e dove si trova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今日は、あなたの肖像画が誰なのか、何をしているのか、どこにいるのかというアイデアを生み出します。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오늘은 당신의 초상화가 누구일지, 그들이 무엇을 하고 있는지, 어디에 있는지에 대한 아이디어를 생성합니다.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Îro hûn ramanan diafirînin ka portreya we kî dikare bibe, ew çi dikin û li ku 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Hari ini anda menjana idea tentang siapa potret anda, apa yang mereka lakukan dan di mana mereka berada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ഛായാചിത്രം ആരായിരിക്കാം, അവർ എന്താണ് ചെയ്യുന്നത്, അവർ എവിടെയാണ് എന്നതിനെക്കുറിച്ചുള്ള ആശയങ്ങൾ ഇന്ന് നിങ്ങൾ സൃഷ്ടിക്കുന്നു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तपाईं आफ्नो पोर्ट्रेट को हुन सक्छ, तिनीहरू के गर्दैछन्, र तिनीहरू कहाँ छन् भन्ने विचारहरू उत्पन्न गर्दै 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نن ورځ تاسو د دې په اړه نظرونه رامینځته کوئ چې ستاسو انځور څوک کیدی شي، دوی څه کوي، او چیرته 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Hoje você está gerando ideias de quem seu retrato poderia ser, o que eles estão fazendo e onde estão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ਤੁਸੀਂ ਵਿਚਾਰ ਪੈਦਾ ਕਰ ਰਹੇ ਹੋ ਕਿ ਤੁਹਾਡਾ ਪੋਰਟਰੇਟ ਕੌਣ ਹੋ ਸਕਦਾ ਹੈ, ਉਹ ਕੀ ਕਰ ਰਹੇ ਹਨ, ਅਤੇ ਉਹ ਕਿੱਥੇ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вы генерируете идеи о том, кто мог бы быть вашим портретом, чем они занимаются и где они находятся.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Данас генеришете идеје о томе ко би могао да буде ваш портрет, шта они раде и где се налазе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Maanta waxaad soo saaraysaa fikrado ku saabsan cidda sawirkaagu noqon karo, waxay qabanayaan, iyo halka ay joogaan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Hoy estás generando ideas de quién podría ser tu retrato, qué está haciendo y dónde está.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Dinten ayeuna anjeun ngahasilkeun ide saha potret anjeun, naon anu aranjeunna laksanakeun, sareng dimana aranjeunna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Leo unazalisha mawazo ya picha yako inaweza kuwa nani, wanafanya nini na wako wapi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Idag genererar du idéer om vem ditt porträtt kan vara, vad de gör och var de är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Ngayon ay bumubuo ka ng mga ideya kung sino ang iyong larawan, kung ano ang kanilang ginagawa, at kung nasaan sila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 நீங்கள் உங்கள் உருவப்படம் யாராக இருக்க முடியும், அவர்கள் என்ன செய்கிறார்கள், அவர்கள் எங்கே இருக்கிறார்கள் போன்ற யோசனைகளை உருவாக்குகிறீர்கள்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วันนี้คุณกำลังสร้างไอเดียว่าภาพเหมือนของคุณจะเป็นแบบไหน พวกเขาทำอะไร และอยู่ที่ไหน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portrenizin kim olabileceği, ne yaptıkları ve nerede oldukları konusunda fikirler üretiyorsunuz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ви генеруєте ідеї про те, ким міг би бути ваш портрет, що вони роблять і де вони знаходяться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آپ خیال پیدا کر رہے ہیں کہ آپ کا پورٹریٹ کون ہو سکتا ہے، وہ کیا کر رہے ہیں، اور وہ کہاں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bạn đang hình thành ý tưởng về chân dung của bạn có thể là ai, họ đang làm gì và họ đang ở đâu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20500f1a101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01" name="Google Shape;1201;g20500f1a1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2da4678f9b_0_134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2da4678f9b_0_1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People are improving so much!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Njerëzit po përmirësohen kaq shumë!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ሰዎች በጣም እየተሻሻሉ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الناس يتحسنون كثيرًا!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Մարդիկ այնքան շատ են բարելավվում: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gent està millorant molt!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人们正在进步很多！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Mensen gaan er zoveel op vooruit!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مردم خیلی پیشرفت می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gens s’améliorent tellement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Leute machen so große Fortschritte!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લોકો ખૂબ સુધરી રહ્યા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लोग बहुत सुधार कर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persone stanno migliorando tantissimo!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人々はとても成長しています!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사람들이 정말 많이 발전하고 있어요!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Mirov pir baş dibin!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Orang ramai bertambah 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ആളുകൾ വളരെയധികം മെച്ചപ്പെടുന്നു!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मानिसहरू धेरै सुधार गर्दैछन्!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خلک ډیر ښه کیږي!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 pessoas estão melhorando muito!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ਲੋਕ ਬਹੁਤ ਸੁਧਾਰ ਕਰ ਰਹੇ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Люди настолько улучшаются!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Људи се толико поправљају!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Dadku aad bay u soo hagaagayaan!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gente está mejorando mucho!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Jalma-jalma ningkat 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wanaboreka sana!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Människor förbättras så mycket!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Napakalaki ng pag-unlad ng mga tao!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மக்கள் மிகவும் முன்னேறுகிறார்கள்!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ผู้คนกำลังดีขึ้นมาก!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İnsanlar çok gelişiyor!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Люди так вдосконалюються!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لوگ بہت بہتر ہو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Mọi người đang tiến bộ rất nhiều!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2da4678f9b_0_4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2da4678f9b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7d601b65c1_0_3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7d601b65c1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7df2ba7e51_0_7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7df2ba7e51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8/21/2025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will find them providing in-class support in the classes with the greatest need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 t'i gjeni duke ofruar mbështetje në klasë në klasat me nevojën më të madhe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ከፍተኛ ፍላጎት ባላቸው ክፍሎች ውስጥ በክፍል ውስጥ ድጋፍ ሲሰጡ ታገኛላችሁ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ستجدهم يقدمون الدعم داخل الفصل الدراسي في الفصول الأكثر احتياجًا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կգտնեք, որ նրանք ներդաշնակ աջակցություն են ցուցաբերում մեծագույն կարիք ունեցող դասարաններում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Els trobareu donant suport a classe a les classes amb més necessitat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你会发现他们在最需要的班级提供课堂支持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zult merken dat ze in de klas ondersteuning bieden in de klassen waar de grootste behoefte is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آنها را در کلاس هایی که بیشترین نیاز را دارند خواهید دید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les trouverez en train de fournir un soutien en classe dans les classes qui en ont le plus besoin.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werden sie in den Klassen mit dem größten Bedarf an Unterstützung im Unterricht finden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તેમને સૌથી વધુ જરૂરિયાતવાળા વર્ગોમાં વર્ગમાં સહાય પૂરી પાડતા જોશો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पाएंगे कि वे सबसे अधिक जरूरतमंद कक्षाओं में कक्षा में सहायता प्रदान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 troverete a fornire supporto in classe nelle classi con maggiore necessità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最もニーズのあるクラスで、クラス内でのサポートを提供していることがわかります。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가장 필요한 수업에서 수업 내 지원을 제공하는 것을 볼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ê bibînin ku wan di polên ku hewcedariya herî mezin de piştgirî di polê de peyda dikin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akan mendapati mereka menyediakan sokongan dalam kelas dalam kelas dengan keperluan terbesar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ഏറ്റവും വലിയ ആവശ്യങ്ങളുള്ള ക്ലാസുകളിൽ അവർ ഇൻ-ക്ലാസ് പിന്തുണ നൽകുന്നത് നിങ്ങൾ കണ്ടെത്തും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 उनीहरूलाई सबैभन्दा ठूलो आवश्यकता भएका कक्षाहरूमा कक्षामा समर्थन प्रदान गरेको भेट्टाउनुहुनेछ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به ومومئ چې دوی په ټولګیو کې د خورا لوی اړتیا سره په ټولګي کې ملاتړ چمتو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os encontrará fornecendo suporte em sala de aula nas classes com maior necessidade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ਉਹਨਾਂ ਨੂੰ ਸਭ ਤੋਂ ਵੱਧ ਲੋੜ ਵਾਲੀਆਂ ਕਲਾਸਾਂ ਵਿੱਚ ਕਲਾਸ ਵਿੱਚ ਸਹਾਇਤਾ ਪ੍ਰਦਾਨ ਕਰਦੇ ਹੋਏ ਪਾਓਗੇ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увидите, как они оказывают поддержку в классах, где она наиболее необходима.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Наћи ћете их да пружају подршку у одељењу у одељењима којима је највећа потреба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ka heli doontaa iyaga oo siinaya taageero fasalka dhexdiisa ah fasallada baahiyaha ugu badan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Los encontrará brindando apoyo en clase en las clases con mayor necesidad.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bakal mendakan aranjeunna nyayogikeun pangrojong di kelas di kelas kalayan kabutuhan anu paling ageung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Utawapata wakitoa usaidizi wa darasani katika madarasa yenye uhitaji mkubwa zaidi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hittar dem som ger stöd i klassen i de klasser som har störst behov</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Makikita mo silang nagbibigay ng suporta sa klase sa mga klase na may pinakamalaking pangangailangan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 அதிகமான தேவையுடன் வகுப்புகளில் அவர்கள் வகுப்பு ஆதரவை வழங்குவதை நீங்கள் காணலாம்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คุณจะพบว่าพวกเขาให้การสนับสนุนในชั้นเรียนที่มีความต้องการมากที่สุด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çok ihtiyaç duyulan sınıflarda sınıf içi destek sağladıklarını göreceksiniz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побачите, що вони надають підтримку в класі в класах, де це найбільше потрібно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انہیں کلاسوں میں سب سے زیادہ ضرورت کے ساتھ اندرون طبقے کی مدد فراہم کرتے ہوئے پائیں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sẽ thấy họ cung cấp hỗ trợ trong lớp học ở những lớp có nhu cầu lớn nhất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7df2ba7e51_0_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7df2ba7e51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8/21/2025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They are also in seminar 2B to answer questions about adaptations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Ata janë gjithashtu në seminarin 2B për t'iu përgjigjur pyetjeve rreth përshtatjeve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ስለ መላመድ ጥያቄዎችን ለመመለስ በሴሚናር 2B ላይም አሉ።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وهم أيضًا في ندوة 2ب للإجابة على الأسئلة المتعلقة بالتكيفات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Նրանք նաև սեմինար 2B-ում են՝ հարմարվողականությունների վերաբերյալ հարցերին պատասխանելու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També estan al seminari 2B per respondre preguntes sobre adaptacions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他们还在研讨会 2B 上回答有关改编的问题</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Ze zijn ook aanwezig in seminar 2B om vragen over aanpassingen te beantwoorden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آنها همچنین در سمینار 2B هستند تا به سؤالات مربوط به سازگاری پاسخ دهند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Ils sont également présents au séminaire 2B pour répondre aux questions sur les adaptations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sind auch im Seminar 2B anwesend, um Fragen zu Anpassungen zu beantworten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તેઓ અનુકૂલન વિશેના પ્રશ્નોના જવાબ આપવા માટે સેમિનાર 2Bમાં પણ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 अनुकूलन के बारे में सवालों के जवाब देने के लिए सेमिनार 2बी में भी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Sono anche al seminario 2B per rispondere alle domande sugli adattamenti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彼らはまた、適応に関する質問に答えるためにセミナー2Bにも参加している。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그들은 또한 적응에 관한 질문에 답하기 위해 세미나 2B에 참석했습니다.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Ew di heman demê de di semînera 2B de ne ku bersiva pirsên li ser adaptasyonan bidin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Mereka juga berada dalam seminar 2B untuk menjawab soalan tentang adaptasi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അഡാപ്റ്റേഷനുകളെക്കുറിച്ചുള്ള ചോദ്യങ്ങൾക്ക് ഉത്തരം നൽകാൻ അവർ സെമിനാർ 2B-യിലും ഉണ്ട്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तिनीहरू पनि सेमिनार 2B मा अनुकूलनहरू बारे प्रश्नहरूको जवाफ दिन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دوی په سیمینار 2B کې هم دي ترڅو د موافقت په اړه پوښتنې ځواب کړي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Eles também estão no seminário 2B para responder a perguntas sobre adaptações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ਉਹ ਅਨੁਕੂਲਨ ਬਾਰੇ ਸਵਾਲਾਂ ਦੇ ਜਵਾਬ ਦੇਣ ਲਈ ਸੈਮੀਨਾਰ 2B ਵਿੱਚ ਵੀ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Они также участвуют в семинаре 2B, чтобы ответить на вопросы об адаптациях.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Они су такође на семинару 2Б да одговоре на питања о адаптацијама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Waxay sidoo kale ku jiraan siminaarka 2B si ay uga jawaabaan su'aalaha ku saabsan la qabsiga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También están en el seminario 2B para responder preguntas sobre adaptaciones.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 ogé dina seminar 2B pikeun ngajawab patarosan ngeunaan adaptasi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Pia wako kwenye semina 2B kujibu maswali kuhusu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 är också på seminarium 2B för att svara på frågor om anpassningar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Nasa seminar 2B din sila para sagutin ang mga tanong tungkol sa adaptations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தழுவல்கள் பற்றிய கேள்விகளுக்கு பதிலளிக்க அவர்கள் கருத்தரங்கு 2B இல் உள்ளனர்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พวกเขายังเข้าร่วมสัมมนา 2B เพื่อตอบคำถามเกี่ยวกับการปรับตัว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Ayrıca uyarlamalarla ilgili soruları yanıtlamak için 2B seminerindeler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Вони також присутні на семінарі 2B, щоб відповісти на запитання про адаптацію</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وہ موافقت کے بارے میں سوالات کے جوابات دینے کے لیے سیمینار 2B میں بھی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Họ cũng tham gia hội thảo 2B để trả lời các câu hỏi về sự thích nghi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7df2ba7e51_0_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7df2ba7e51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8/21/2025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Resource teachers help people with adaptations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Mësuesit burimorë i ndihmojnë njerëzit me përshtatje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የሀብት አስተማሪዎች መላመድ ያላቸውን ሰዎች ይረዳሉ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المعلمون الموارد يساعدون الناس على التكيف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Ռեսուրս ուսուցիչներն օգնում են մարդկանց հարմարվողականության հարցում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Els professors de recursos ajuden les persones amb adaptacions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资源教师帮助人们适应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Hulpverleners helpen mensen met aanpassingen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معلمان منابع به افراد در سازگاری کمک می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enseignants-ressources aident les gens à s'adapter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Förderlehrer helfen Menschen bei Anpassungen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સંસાધન શિક્ષકો અનુકૂલન સાથે લોકોને મદદ કરે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संसाधन शिक्षक लोगों को अनुकूलन में मदद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Gli insegnanti di sostegno aiutano le persone con gli adattamenti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リソースティーチャーは適応に困っている人々を支援する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자원 교사는 사람들의 적응을 돕습니다.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Mamosteyên çavkaniyê bi adaptasyona mirovan re dibin alîkar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Guru sumber membantu orang dengan penyesuaian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റിസോഴ്സ് അധ്യാപകർ അഡാപ്റ്റേഷനുകളിൽ ആളുകളെ സഹായിക്കുന്നു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संसाधन शिक्षकहरूले मानिसहरूलाई अनुकूलन गर्न मद्दत गर्छन्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منابعو ښوونکي له خلکو سره د تطبیق په برخه کې مرسته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Professores de recursos ajudam pessoas com adaptações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ਸਰੋਤ ਅਧਿਆਪਕ ਅਨੁਕੂਲਨ ਵਿੱਚ ਲੋਕਾਂ ਦੀ ਮਦਦ ਕਰਦੇ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Ресурсные учителя помогают людям с адаптацией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Ресурсни наставници помажу људима у прилагођавању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Macallimiinta kheyraadka waxay ka caawiyaan dadka la qabsiga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Los profesores de recursos ayudan a las personas con las adaptaciones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guru sumberdaya mantuan jalma kalawan adaptasi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Walimu wa nyenzo husaidia watu kukabiliana na hali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Resurslärare hjälper människor med anpassningar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Tinutulungan ng mga guro ng mapagkukunan ang mga tao sa mga adaptasyon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வள ஆசிரியர்கள் தகவமைப்புகளுடன் மக்களுக்கு உதவுகிறார்கள்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ครูทรัพยากรช่วยเหลือผู้คนในการปรับตัว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Kaynak öğretmenler, insanlara uyarlamalar konusunda yardımcı olur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Ресурсні вчителі допомагають людям з адаптацією</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وسائل کے اساتذہ موافقت میں لوگوں کی مدد کرتے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Giáo viên nguồn lực giúp mọi người thích nghi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11166bcd1d_0_6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11166bcd1d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learn how to take a good selfie. We are going to keep practicing shading with deep darks, blending, and smoothness. And then we are going using shading to make things look three dimensional.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learn about good selfies, practice shading and making things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mësojmë se si të bëjmë një selfie të mirë. Ne do të vazhdojmë të praktikojmë hijezimin me errësirë të thellë, përzierje dhe butësi. Dhe më pas do të përdorim hijezimin për t'i bërë gjërat të duken tre dimensionale.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እንዴት ጥሩ የራስ ፎቶ ማንሳት እንደምንችል እንማራለን። በጥልቅ ጨለማ፣ በመደባለቅ እና በለስላሳነት ጥላን መለማመዳችንን እንቀጥላለን። እና ከዚያ በኋላ ነገሮችን ሶስት አቅጣጫዊ እንዲመስሉ ሼዲንግ እንጠቀማለን.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سنتعلم كيفية التقاط صورة سيلفي رائعة. سنستمر في التدرب على التظليل باستخدام درجات داكنة عميقة، والمزج، والتنعيم. ثم سنستخدم التظليل لجعل الأشياء تبدو ثلاثية الأبعاد.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սովորելու ենք լավ սելֆի անել։ Մենք պատրաստվում ենք շարունակել վարժվել ստվերում խորը մթության, խառնուրդի և հարթության հետ: Եվ հետո մենք կօգտագործենք ստվերում, որպեսզի իրերը եռաչափ տեսք ունենան: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Aprendrem a fer una bona selfie. Seguirem practicant l'ombrejat amb foscors profunds, barreja i suavitat. I després farem servir l'ombrejat per fer que les coses semblin tridimensionals.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我们将学习如何拍出好看的自拍照。我们将继续练习深暗、混合和平滑的阴影处理。然后我们将使用阴影使物体看起来更具三维效果。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gaan leren hoe we een goede selfie maken. We blijven oefenen met schaduwen met diepe donkere tinten, blenden en vloeiend maken. En vervolgens gaan we schaduwen gebruiken om dingen er driedimensionaal uit te laten zien.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می خواهیم یاد بگیریم که چگونه یک سلفی خوب بگیریم. ما به تمرین سایه زدن با تاریکی عمیق، ترکیب و صافی ادامه خواهیم داد. و سپس از سایه زدن استفاده می کنیم تا چیزها را سه بعدی جلوه دهیم.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apprendre à prendre un bon selfie. Nous allons continuer à travailler l'ombrage avec des noirs profonds, le mélange et le lissage. Nous utiliserons ensuite l'ombrage pour donner un aspect tridimensionnel aux images.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lernen, wie man ein gutes Selfie macht. Wir üben Schattierungen mit tiefen dunklen Tönen, Verblendungen und Glätte. Und dann verwenden wir Schattierungen, um den Dingen ein dreidimensional aussehen zu lassen.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શીખવા જઈ રહ્યા છીએ કે કેવી રીતે સારી સેલ્ફી લેવી. અમે ઊંડા ઘેરા, સંમિશ્રણ અને સરળતા સાથે શેડિંગની પ્રેક્ટિસ કરતા રહીશું. અને પછી આપણે વસ્તુઓને ત્રિ-પરિમાણીય દેખાવા માટે શેડિંગનો ઉપયોગ કરીશું.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सीखेंगे कि एक अच्छी सेल्फी कैसे ली जाती है। हम गहरे काले रंग, ब्लेंडिंग और स्मूथनेस के साथ शेडिंग का अभ्यास करते रहेंगे। और फिर हम चीज़ों को त्रि-आयामी दिखाने के लिए शेडिंग का इस्तेमाल करेंगे।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Impareremo a scattare un buon selfie. Continueremo a esercitarci con le ombreggiature, con toni scuri, sfumature e sfumature. Poi useremo le ombreggiature per dare tridimensionalità alle immagini.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素敵な自撮りの撮り方を学びます。深い暗さ、ブレンド、滑らかさを活かしたシェーディングの練習を続けましょう。そして、シェーディングを使って立体感を演出していきます。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좋은 셀카 찍는 법을 배워보겠습니다. 진한 명암, 블렌딩, 그리고 부드러움을 활용한 음영 표현을 계속 연습해 보겠습니다. 그리고 음영을 활용하여 사물을 입체적으로 보이게 만들어 보겠습니다.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fêr bibin ka meriv çawa selfieyek baş digire. Em ê bi tariyên kûr, tevhevkirin û sivikbûnê pratîka siyakirinê bidomînin. Û dûv re em ê şilkirinê bikar bînin da ku tiştan sê-alî xuya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belajar cara mengambil swafoto yang baik. Kami akan terus mempraktikkan teduhan dengan kegelapan, pencampuran dan kehalusan yang mendalam. Dan kemudian kita akan menggunakan teduhan untuk menjadikan sesuatu kelihatan tiga dimensi.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നല്ല സെൽഫി എങ്ങനെ എടുക്കാമെന്ന് നമ്മൾ പഠിക്കാൻ പോകുന്നു. ആഴത്തിലുള്ള ഇരുട്ടുകളും മിശ്രിതവും മിനുസവും ഉള്ള ഷേഡിംഗ് ഞങ്ങൾ പരിശീലിക്കുന്നത് തുടരും. തുടർന്ന് കാര്യങ്ങൾ ത്രിമാനമായി കാണുന്നതിന് ഞങ്ങൾ ഷേഡിംഗ് ഉപയോഗിക്കുന്നു.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कसरी राम्रो सेल्फी लिन सिक्न जाँदैछौं। हामी गहिरो अँध्यारो, मिश्रण र चिल्लोपनको साथ छायांकनको अभ्यास गरिरहने छौं। र त्यसपछि हामी चीजहरू त्रि-आयामी बनाउनको लागि छायांकन प्रयोग गर्दैछौं।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زده کړو چې څنګه ښه سیلفي واخلو. موږ به د ژورو تیارو، مخلوط او نرموالي سره د سیوري تمرین کولو ته دوام ورکړو. او بیا موږ د شیډینګ څخه کار اخلو ترڅو شیان درې اړخیزه ښکاري.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aprender a tirar uma boa selfie. Vamos continuar praticando sombreamento com tons escuros profundos, mesclagem e suavidade. E então usaremos o sombreamento para dar um toque tridimensional.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ਸਿੱਖਣ ਜਾ ਰਹੇ ਹਾਂ ਕਿ ਚੰਗੀ ਸੈਲਫੀ ਕਿਵੇਂ ਲੈਣੀ ਹੈ। ਅਸੀਂ ਡੂੰਘੇ ਹਨੇਰੇ, ਮਿਸ਼ਰਣ ਅਤੇ ਨਿਰਵਿਘਨਤਾ ਦੇ ਨਾਲ ਰੰਗਤ ਦਾ ਅਭਿਆਸ ਕਰਦੇ ਰਹਾਂਗੇ। ਅਤੇ ਫਿਰ ਅਸੀਂ ਚੀਜ਼ਾਂ ਨੂੰ ਤਿੰਨ-ਅਯਾਮੀ ਦਿਖਣ ਲਈ ਸ਼ੈਡਿੰਗ ਦੀ ਵਰਤੋਂ ਕਰਨ ਜਾ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научимся делать качественные селфи. Мы продолжим практиковаться в создании теней с помощью глубоких тёмных оттенков, их растушевке и плавности. А затем мы научимся использовать тени для создания объёмного эффекта.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Научићемо како да направимо добар селфи. Наставићемо да практикујемо сенчење дубоким тамним бојама, мешање и глаткоћу. А онда ћемо користити сенчење да ствари изгледају тродимензионално.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baran doonaa sida loo qaado selfie wanaagsan. Waxaan sii wadi doonaa ku celcelinta hadhka mugdiga qoto dheer, isku darka, iyo simanaanta. Kadibna waxaan isticmaaleynaa hadhka si aan arrimuhu u eegno saddex dhinac.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Aprenderemos a tomar una buena selfie. Seguiremos practicando el sombreado con tonos oscuros intensos, la fusión y el suavizado. Y luego usaremos el sombreado para darle un aspecto tridimensional.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Urang bakal diajar kumaha nyandak selfie anu saé. Urang bakal teras-terasan ngalaksanakeun shading kalayan gelap jero, campuran, sareng lancar. Teras we bade nganggo shading sangkan hal kasampak tilu diménsi.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Tutajifunza jinsi ya kuchukua selfie nzuri. Tutaendelea kufanya mazoezi ya kuweka kivuli na giza kuu, kuchanganya na ulaini. Na kisha tutatumia kivuli kufanya mambo yaonekane ya pande tatu.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ska lära oss hur man tar en bra selfie. Vi kommer att fortsätta att öva på skuggning med djupa mörker, blandning och jämnhet. Och sedan ska vi använda skuggning för att få saker att se tredimensionella 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Matututunan natin kung paano kumuha ng magandang selfie. Patuloy kaming magsasanay ng pagtatabing na may malalim na dilim, timpla, at kinis. At pagkatapos ay gagamit tayo ng shading para gawing three-dimensional ang mga bagay.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ஒரு நல்ல செல்ஃபி எடுப்பது எப்படி என்று கற்றுக் கொள்ளப் போகிறோம். ஆழ்ந்த இருள், கலவை மற்றும் மென்மையுடன் நிழலிடுவதை நாங்கள் தொடர்ந்து பயிற்சி செய்யப் போகிறோம். பின்னர் விஷயங்களை முப்பரிமாணமாகக் காட்ட ஷேடிங்கைப் பயன்படுத்துகிறோம்.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เราจะมาเรียนรู้วิธีถ่ายเซลฟี่ให้สวยกันค่ะ เราจะฝึกการลงเงาด้วยโทนมืดสนิท การผสมสี และความเนียน จากนั้นเราจะเริ่มลงเงาเพื่อให้ภาพดูมีมิติมากขึ้น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İyi bir selfie çekmeyi öğreneceğiz. Koyu gölgelendirme, karıştırma ve pürüzsüzlük teknikleriyle gölgelendirme pratiği yapmaya devam edeceğiz. Ardından, nesneleri üç boyutlu göstermek için gölgelendirmeyi kullanacağız.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навчимося робити гарне селфі. Ми збираємося продовжувати практикувати затінення з глибокими темними, змішуванням і гладкістю. А потім ми будемо використовувати затінення, щоб зробити речі тривимірними.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ایک اچھی سیلفی لینے کا طریقہ سیکھنے جا رہے ہیں۔ ہم گہرے اندھیروں، ملاوٹ اور ہمواری کے ساتھ شیڈنگ کی مشق کرتے رہیں گے۔ اور پھر ہم چیزوں کو سہ جہتی بنانے کے لیے شیڈنگ کا استعمال کر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học cách chụp ảnh tự sướng đẹp. Chúng ta sẽ tiếp tục luyện tập đổ bóng với các vùng tối sâu, hòa trộn và làm mịn. Sau đó, chúng ta sẽ sử dụng đổ bóng để tạo hiệu ứng ba chiều.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7df2ba7e51_0_1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7df2ba7e51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646eb5ed0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646eb5ed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Skill builders - Lightly outline portrait - First shading layer - Second shading layer &amp; Art history - Final adjustments - Last goal-setting day - Truth and Reconciliation Day - Hand in / Last in-class day for portrait - Start the depth drawing - Final day to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Kalendari i autoportretit: Përshëndetje! Ndërtuesit e aftësive - Portret me skicë të lehtë - Shtresa e parë e hijezimit - Shtresa e dytë e hijes dhe historia e artit - Rregullimet përfundimtare - Dita e fundit e përcaktimit të synimeve - Dita e së vërtetës dhe pajtimit - Dita e fundit në klasë për portret - Filloni vizatimin e thellë - Dita e fundit për të dorëzuar portretin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የራስ ፎቶ የቀን መቁጠሪያ፡ ሰላም! የክህሎት ግንባታ ሰሪዎች - የቁም ሥዕልን አቅልለው ይግለጹ - የመጀመሪያው የጥላ ሽፋን - ሁለተኛ የጥላ ሽፋን እና የጥበብ ታሪክ - የመጨረሻ ማስተካከያዎች - የመጨረሻው የግብ ማቀናበሪያ ቀን - እውነት እና እርቅ ቀን - ግባ / ክፍል ውስጥ ለቁም ነገር የመጨረሻ ቀን - የጥልቀቱን ሥዕል ይጀምሩ - በመጨረሻው ቀን በቁም ምስል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تقويم رسم البورتريه الذاتي: أهلاً بكم! خبراء بناء المهارات - رسم بورتريه بخطوط عريضة - أول طبقة تظليل - ثاني طبقة تظليل وتاريخ الفن - التعديلات النهائية - آخر يوم لتحديد الأهداف - يوم الحقيقة والمصالحة - تسليم / آخر يوم في الصف للبورتريه - بدء رسم العمق - آخر يوم لتسليم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Ինքնադիմանկար Օրացույց. Բարև: Հմտություն կերտողներ - Թեթև ուրվագծված դիմանկար - Առաջին ստվերային շերտ - Երկրորդ ստվերային շերտ և արվեստի պատմություն - Վերջնական ճշգրտումներ - Վերջին նպատակի սահմանման օր - Ճշմարտության և հաշտեցման օր - Ձեռք բերեք / Դասարանի վերջին օրը դիմանկարի համար - Սկսեք խորը գծագրությունը - Դիմանկար հանձնելու վերջին օրը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 d'autoretrats: Hola! Creadors d'habilitats - Retrat lleugerament de contorn - Primera capa d'ombrejat - Segona capa d'ombrejat i història de l'art - Ajustaments finals - Últim dia de fixació d'objectius - Dia de la veritat i la reconciliació - Entrega / Últim dia de classe per al retrat - Començar el dibuix en profunditat - Últim dia a mà en retrat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自画像日历：你好！技能培养 - 轻轻勾勒肖像轮廓 - 第一层阴影 - 第二层阴影 &amp; 艺术史 - 最终调整 - 设定最后目标日 - 真相与和解日 - 交稿/最后上课日 - 开始深度绘画 - 交稿最后一天</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Zelfportretkalender: Hallo! Vaardigheidstrainers - Portret lichtjes omlijnen - Eerste schaduwlaag - Tweede schaduwlaag &amp; Kunstgeschiedenis - Laatste aanpassingen - Laatste dag van het stellen van doelen - Waarheids- en Verzoeningsdag - Inleveren / Laatste dag in de les voor portret - Begin met de dieptetekening - Laatste dag om portret in te leveren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تقویم سلفی پرتره: سلام! سازندگان مهارت - پرتره با طرح کلی - اولین لایه سایه - لایه سایه دوم و تاریخچه هنر - تنظیمات نهایی - آخرین روز تعیین هدف - روز حقیقت و آشتی - دست در دست / آخرین روز کلاس برای پرتره - شروع طراحی عمیق - آخرین روز برای تحویل پرتره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Calendrier autoportrait : Bonjour ! Développement des compétences : Contours légers du portrait ; Première couche d'ombrage ; Deuxième couche d'ombrage et Histoire de l'art ; Derniers ajustements ; Dernier jour de définition des objectifs ; Journée vérité et réconciliation ; Remise/Dernier jour de classe pour le portrait ; Début du dessin en profondeur ; Dernier jour pour remettre le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Selbstporträt-Kalender: Hallo! Fertigkeitsaufbau – Porträt leicht umreißen – Erste Schattierungsebene – Zweite Schattierungsebene &amp; Kunstgeschichte – Letzte Anpassungen – Letzter Tag zur Zielsetzung – Tag der Wahrheit und Versöhnung – Abgabe / Letzter Tag im Unterricht für das Porträt – Mit der Tiefenzeichnung beginnen – Letzter Tag zur Abgabe des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સ્વ-પોટ્રેટ કેલેન્ડર: હેલો! કૌશલ્ય નિર્માતાઓ - હળવાશથી રૂપરેખા પોટ્રેટ - પ્રથમ શેડિંગ સ્તર - બીજું શેડિંગ સ્તર અને કલા ઇતિહાસ - અંતિમ ગોઠવણો - છેલ્લો ધ્યેય-સેટિંગ દિવસ - સત્ય અને સમાધાન દિવસ - પોટ્રેટ માટે હેન્ડ ઇન / ક્લાસમાં છેલ્લો દિવસ - ઊંડાણથી ચિત્રકામ શરૂ કરો - પોટ્રેટ હાથ ધરવાનો અંતિમ દિવસ</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कैलेंडर: नमस्ते! कौशल निर्माणकर्ता - पोर्ट्रेट की हल्की रूपरेखा - पहली छायांकन परत - दूसरी छायांकन परत और कला इतिहास - अंतिम समायोजन - अंतिम लक्ष्य-निर्धारण दिवस - सत्य और सुलह दिवस - पोर्ट्रेट जमा करें / पोर्ट्रेट के लिए कक्षा में अंतिम दिन - गहराई से चित्र बनाना शुरू करें - पोर्ट्रेट जमा करने का अंतिम दिन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degli autoritratti: Ciao! Sviluppatori di abilità - Delineare leggermente il ritratto - Primo strato di ombreggiatura - Secondo strato di ombreggiatura e storia dell'arte - Ultimi aggiustamenti - Ultimo giorno di definizione degli obiettivi - Giorno della verità e della riconciliazione - Consegna / Ultimo giorno in classe per il ritratto - Iniziare il disegno in profondità - Ultimo giorno per consegnare il ritratto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自画像カレンダー: こんにちは! スキルアップ - 肖像画のアウトライン - 最初のシェーディングレイヤー - 2番目のシェーディングレイヤーと美術史 - 最終調整 - 最終目標設定日 - 真実と和解の日 - 肖像画の提出/授業最終日 - 深度描画開始 - 肖像画提出最終日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자화상 달력: 안녕하세요! 스킬 강화 - 초상화 가볍게 윤곽 그리기 - 첫 번째 음영 레이어 - 두 번째 음영 레이어 및 미술사 - 최종 조정 - 마지막 목표 설정일 - 진실과 화해의 날 - 초상화 제출/수업 마지막 날 - 심도 드로잉 시작 - 초상화 제출 마지막 날</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Salnameya Xwe-portreyê: Merheba! Avakerên jêhatîbûnê - Portreya bi sivikî xêz dike - Yekemîn qata siyarkirinê - Qada şemitandinê ya duyemîn &amp; Dîroka hunerê - Guherandinên dawî - Roja dawîn a danîna armancê - Roja Rastî û Lihevhatinê - Destê xwe didin / Roja paşîn a di polê de ji bo portreyê - Dest bi xêzkirina kûrahiyê bikin - Roja dawî ku hûn portreyê bidin dest pê 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 Potret diri: Hello! Pembina kemahiran - Gariskan potret ringan - Lapisan lorekan pertama - Lapisan lorekan kedua &amp; Sejarah seni - Pelarasan akhir - Hari penetapan matlamat terakhir - Hari Kebenaran dan Rekonsiliasi - Serah terima / Hari terakhir dalam kelas untuk potret - Mulakan lukisan mendalam - Hari terakhir untuk serahkan potret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സ്വയം പോർട്രെയ്റ്റ് കലണ്ടർ: ഹലോ! സ്‌കിൽ ബിൽഡർമാർ - ലഘുവായി ഔട്ട്‌ലൈൻ പോർട്രെയ്‌റ്റ് - ആദ്യ ഷേഡിംഗ് ലെയർ - രണ്ടാമത്തെ ഷേഡിംഗ് ലെയറും ആർട്ട് ഹിസ്റ്ററിയും - അന്തിമ ക്രമീകരണങ്ങൾ - അവസാന ലക്ഷ്യം നിർണയിക്കുന്ന ദിവസം - സത്യവും അനുരഞ്ജനവും ദിനം - പോർട്രെയ്‌റ്റിനായി ഹാൻഡ് ഇൻ / അവസാനത്തെ ക്ലാസ് ദിവസം - ഡെപ്ത് ഡ്രോയിംഗ് ആരംഭിക്കുക - അവസാന ദിവസം പോർട്രെയ്‌റ്റ് കൈമാറുക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क्यालेन्डर: नमस्कार! कौशल निर्माणकर्ताहरू - हल्का रूपरेखा पोर्ट्रेट - पहिलो छायांकन तह - दोस्रो छायांकन तह र कला इतिहास - अन्तिम समायोजनहरू - अन्तिम लक्ष्य सेटिङ दिन - सत्य र मेलमिलाप दिन - हातमा / पोर्ट्रेटको लागि अन्तिम कक्षाको दिन - गहिरो रेखाचित्र सुरु गर्नुहोस् - पोर्ट्रेटमा हात पार्ने अन्तिम दिन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ځان انځور کیلنڈر: سلام! د مهارت جوړونکي - په روښانه ډول د انځورګرۍ انځور - لومړی سیډینګ پرت - دوهم سیډینګ پرت او د هنر تاریخ - وروستی سمونونه - د هدف ټاکلو وروستۍ ورځ - د حقیقت او پخلاینې ورځ - د پورټریټ لپاره لاس په لاس / په ټولګي کې وروستۍ ورځ - د ژورې نقاشۍ پیل کول - د پورټریټ د لاس ته راوړلو وروستۍ ورځ</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Calendário de Autorretrato: Olá! Desenvolvedores de habilidades - Contorno leve do retrato - Primeira camada de sombreamento - Segunda camada de sombreamento e História da Arte - Ajustes finais - Último dia de definição de metas - Dia da Verdade e Reconciliação - Entrega / Último dia de aula para o retrato - Início do desenho em profundidade - Último dia para entrega do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ਸਵੈ-ਪੋਰਟਰੇਟ ਕੈਲੰਡਰ: ਹੈਲੋ! ਹੁਨਰ ਨਿਰਮਾਤਾ - ਹਲਕੀ ਰੂਪਰੇਖਾ ਪੋਰਟਰੇਟ - ਪਹਿਲੀ ਸ਼ੇਡਿੰਗ ਲੇਅਰ - ਦੂਜੀ ਸ਼ੇਡਿੰਗ ਲੇਅਰ ਅਤੇ ਕਲਾ ਇਤਿਹਾਸ - ਅੰਤਮ ਸਮਾਯੋਜਨ - ਆਖਰੀ ਟੀਚਾ ਨਿਰਧਾਰਤ ਕਰਨ ਵਾਲਾ ਦਿਨ - ਸੱਚ ਅਤੇ ਸੁਲ੍ਹਾ ਦਿਵਸ - ਪੋਰਟਰੇਟ ਲਈ ਹੈਂਡ ਇਨ / ਕਲਾਸ ਵਿੱਚ ਆਖਰੀ ਦਿਨ - ਡੂੰਘਾਈ ਨਾਲ ਡਰਾਇੰਗ ਸ਼ੁਰੂ ਕਰੋ - ਪੋਰਟਰੇਟ ਨੂੰ ਸੌਂਪਣ ਦਾ ਅੰਤਮ ਦਿਨ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Календарь автопортретов: Привет! Развивающие навыки — Легкий контур портрета — Первый слой теней — Второй слой теней и история искусства — Финальная корректировка — Последний день постановки целей — День истины и примирения — Сдача/Последний день занятий по портрету — Начало прорисовки глубины — Последний день сдачи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аутопортрета: Здраво! Креатори вештина - Лагани обрис портрета - Први слој сенчења - Други слој сенчења и историја уметности - Коначна прилагођавања - Последњи дан постављања циљева - Дан истине и помирења - Предајте / Последњи дан у разреду за портрет - Започните цртање дубине - Последњи дан за предају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Jadwalka sawir-qaadista: Hello! Xirfad-dhisayaasha - Si khafiif ah u sharrax sawirka - Lakabka hadhka koowaad - lakabka hadhaynta labaad &amp; taariikhda farshaxanka - hagaajinta ugu dambaysa - Maalinta dejinta yoolka u dambaysa - Maalinta runta iyo dib u heshiisiinta - Soo gelinta / maalinta ugu dambaysa ee sawirka - Bilow sawirka qoto dheer - Maalinta ugu dambeysa ee gacanta sawirka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 autorretratos: ¡Hola! Desarrollo de habilidades: Delinear ligeramente el retrato - Primera capa de sombreado - Segunda capa de sombreado e Historia del Arte - Ajustes finales - Último día de definición de objetivos - Día de la Verdad y la Reconciliación - Entrega/Último día de clase para el retrato - Comenzar el dibujo de profundidad - Último día para entregar el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Kalénder potret diri: Halo! Pembina kaahlian - Enteng outline potret - Lapisan shading munggaran - Lapisan shading kadua &amp; Sajarah seni - pangaluyuan final - Poé netepkeun tujuan panungtungan - Poé Kaleresan jeung Rekonsiliasi - Pangiriman / Poé panungtungan di kelas pikeun potret - Mimitian gambar jero - Poé ahir pikeun leungeun dina potrét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 ya picha ya kibinafsi: Hujambo! Wajenzi wa ujuzi - Taswira nyepesi - Safu ya kwanza ya kivuli - Safu ya pili ya kivuli &amp; Historia ya Sanaa - Marekebisho ya mwisho - Siku ya mwisho ya kuweka malengo - Siku ya Ukweli na Maridhiano - Shirikiana / Siku ya mwisho ya darasa kwa picha - Anza kuchora kwa kina - Siku ya mwisho ya kukabidhi picha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Självporträttskalender: Hej! Färdighetsbyggare - Lätt konturer porträtt - Första skuggskiktet - Andra skuggskiktet &amp; Konsthistoria - Slutliga justeringar - Sista målsättningsdagen - Sannings- och försoningsdagen - Lämna in / Sista dagen i klassen för porträtt - Börja djupritningen - Sista dagen att lämna in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Mga tagabuo ng kasanayan - Bahagyang outline portrait - Unang shading layer - Pangalawang shading layer at Art history - Mga huling pagsasaayos - Huling araw ng pagtatakda ng layunin - Araw ng Katotohanan at Pagkakasundo - Hand in / Huling in-class na araw para sa portrait - Simulan ang depth drawing - Huling araw sa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சுய உருவப்பட காலண்டர்: வணக்கம்! ஸ்கில் பில்டர்ஸ் - லேசாக அவுட்லைன் போர்ட்ரெய்ட் - முதல் ஷேடிங் லேயர் - இரண்டாவது ஷேடிங் லேயர் &amp; ஆர்ட் ஹிஸ்டரி - இறுதி சரிசெய்தல் - கடைசி இலக்கை நிர்ணயிக்கும் நாள் - உண்மை மற்றும் நல்லிணக்க நாள் - போர்ட்ரெய்ட் / கடைசி வகுப்பில் உள்ள நாள் - ஓவியம் வரையத் தொடங்கு - இறுதி நாள் போர்ட்ரெய்ட்</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ปฏิทินวาดภาพเหมือนตนเอง: สวัสดี! ฝึกทักษะ - ร่างภาพเหมือนอย่างเบามือ - เลเยอร์แรเงาชั้นแรก - เลเยอร์แรเงาชั้นที่สอง &amp; ประวัติศิลปะ - ปรับแต่งขั้นสุดท้าย - วันกำหนดเป้าหมายสุดท้าย - วันแห่งความจริงและการปรองดอง - ส่งงาน / วันสุดท้ายในชั้นเรียนสำหรับการวาดภาพเหมือน - เริ่มวาดภาพความลึก - วันสุดท้ายสำหรับการส่งภาพเหมือน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Otoportre Takvimi: Merhaba! Beceri geliştiriciler - Portrenin hafif ana hatlarını çizin - İlk gölgelendirme katmanı - İkinci gölgelendirme katmanı ve Sanat tarihi - Son ayarlamalar - Son hedef belirleme günü - Hakikat ve Uzlaşma Günü - Portre için teslim / Sınıftaki son gün - Derinlemesine çizime başlayın - Portreyi teslim etmek için son gün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автопортретів: Привіт! Розвиток навичок - Легкий контур портрета - Перший шар затінення - Другий шар затінення та історія мистецтва - Остаточні коригування - Останній день встановлення цілей - День правди та примирення - Здача / Останній день у класі для портрета - Початок глибокого малювання - Останній день здачі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سیلف پورٹریٹ کیلنڈر: ہیلو! ہنر بنانے والے - ہلکے سے آؤٹ لائن پورٹریٹ - پہلی شیڈنگ پرت - دوسری شیڈنگ پرت اور آرٹ کی تاریخ - حتمی ایڈجسٹمنٹس - آخری مقصد طے کرنے کا دن - سچائی اور مصالحت کا دن - پورٹریٹ کے لئے ہینڈ ان / کلاس میں آخری دن - گہرائی سے ڈرائنگ شروع کریں - پورٹریٹ دینے کا آخری دن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Lịch tự họa: Xin chào! Những người xây dựng kỹ năng - Phác thảo nhẹ chân dung - Lớp tô bóng đầu tiên - Lớp tô bóng thứ hai &amp; Lịch sử nghệ thuật - Điều chỉnh cuối cùng - Ngày đặt mục tiêu cuối cùng - Ngày Sự thật và Hòa giải - Nộp/Ngày cuối cùng trong lớp học để vẽ chân dung - Bắt đầu vẽ chiều sâu - Ngày cuối cùng để nộp chân dung</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646eb5ed00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646eb5ed0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skill building - light outline - first layer - second layer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ndërtimi i aftësive - skica e lehtë - shtresa e parë - shtresa e dytë - rregullimi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የክህሎት ግንባታ - የብርሃን ንድፍ - የመጀመሪያው ንብርብር - ሁለተኛ ንብርብር - ማስተካከያ</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بناء المهارات - مخطط الضوء - الطبقة الأولى - الطبقة الثانية - التعديل</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հմտությունների ձևավորում - լույսի ուրվագիծ - առաջին շերտ - երկրորդ շերտ - ճշգրտում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desenvolupament d'habilitats - contorn lleuger - primera capa - segona capa - ajust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技能培养 - 浅轮廓 - 第一层 - 第二层 - 调整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vaardigheidsopbouw - lichte schets - eerste laag - tweede laag - aanpassing</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ساخت مهارت - طرح کلی نور - لایه اول - لایه دوم - تنظیم</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développement des compétences - contour lumineux - première couche - deuxième couche - ajustement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Kompetenzaufbau – Lichtumriss – erste Schicht – zweite Schicht – Anpassung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કૌશલ્ય નિર્માણ - પ્રકાશ રૂપરેખા - પ્રથમ સ્તર - બીજું સ્તર - ગોઠવણ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परत - दूसरी परत - समायोजन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sviluppo delle competenze - contorno leggero - primo strato - secondo strato - regolazione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スキル構築 - 軽いアウトライン - 最初のレイヤー - 2 番目のレイヤー - 調整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스킬 구축 - 가벼운 윤곽선 - 첫 번째 레이어 - 두 번째 레이어 - 조정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avakirina jêhatîbûnê - nexşeya ronahiyê - qata yekem - qata duyemîn - verastkirin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pembinaan kemahiran - garis besar cahaya - lapisan pertama - lapisan kedua - pelarasan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നൈപുണ്യ നിർമ്മാണം - ലൈറ്റ് ഔട്ട്‌ലൈൻ - ആദ്യ പാളി - രണ്ടാമത്തെ പാളി - ക്രമീകരണം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तह - दोस्रो तह - समायोजन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مهارت جوړول - د رڼا خاکه - لومړی پرت - دوهم پرت - سمون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desenvolvimento de habilidades - contorno claro - primeira camada - segunda camada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ਹੁਨਰ ਨਿਰਮਾਣ - ਰੋਸ਼ਨੀ ਦੀ ਰੂਪਰੇਖਾ - ਪਹਿਲੀ ਪਰਤ - ਦੂਜੀ ਪਰਤ - ਵਿਵਸਥਾ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развитие навыков - легкий контур - первый слой - второй слой - корректировка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изградња вештина - светлосни обрис - први слој - други слој - подешавање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dhisidda xirfad - dulmar iftiin - lakabka koowaad - lakabka labaad - hagaajinta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desarrollo de habilidades - contorno ligero - primera capa - segunda capa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wangunan skill - outline lampu - lapisan kahiji - lapisan kadua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jengo la ujuzi - muhtasari wa mwanga - safu ya kwanza - safu ya pili -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färdighetsbyggande - ljuskontur - första lagret - andra lagret - justering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pagbuo ng kasanayan - light outline - unang layer - pangalawang layer - pagsasaayos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திறன் கட்டிடம் - ஒளி அவுட்லைன் - முதல் அடுக்கு - இரண்டாவது அடுக்கு - சரிசெய்தல்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การสร้างทักษะ - โครงร่างแสง - ชั้นแรก - ชั้นที่สอง - การปรับแต่ง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beceri geliştirme - hafif ana hat - ilk katman - ikinci katman - ayarlama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формування навичок - легкий контур - перший шар - другий шар - коригування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مہارت کی تعمیر - روشنی کا خاکہ - پہلی پرت - دوسری پرت - ایڈجسٹمنٹ</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xây dựng kỹ năng - phác thảo nhẹ - lớp đầu tiên - lớp thứ hai - điều chỉnh</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12ba887ee9_3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12ba887ee9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Build your skills NOW so you are ready LATER! Step 1. Learn the difference between looking and seeing. Step 2. Improve your ability to draw details. Step 3. Learn how to draw angles and shade. Step 4. Use blending to make things look 3D. Step 5. Practice observing and drawing parts of the face. Step 6. Improve how you draw hair textures. Step 7. Practice drawing it all together.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Ndërtoni aftësitë tuaja TANI, në mënyrë që të jeni gati më vonë! Hapi 1. Mësoni ndryshimin midis shikimit dhe shikimit. Hapi 2. Përmirësoni aftësinë tuaj për të nxjerrë detaje. Hapi 3. Mësoni se si të vizatoni kënde dhe hije. Hapi 4. Përdorni përzierjen për t'i bërë gjërat të duken 3D. Hapi 5. Praktikoni vëzhgimin dhe vizatimin e pjesëve të fytyrës. Hapi 6. Përmirësoni mënyrën se si vizatoni teksturat e flokëve. Hapi 7. Praktikoni të vizatoni të gjitha së bashku.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በኋላ ዝግጁ እንዲሆኑ ችሎታዎን አሁን ይገንቡ! ደረጃ 1. በመመልከት እና በማየት መካከል ያለውን ልዩነት ይማሩ. ደረጃ 2. ዝርዝሮችን የመሳል ችሎታዎን ያሻሽሉ. ደረጃ 3. እንዴት ማዕዘን እና ጥላ መሳል እንደሚችሉ ይወቁ. ደረጃ 4. ነገሮች 3D እንዲመስሉ ድብልቅን ይጠቀሙ። ደረጃ 5. የፊት ክፍሎችን በመመልከት እና በመሳል ይለማመዱ. ደረጃ 6. የፀጉር አሠራሮችን እንዴት እንደሚስሉ ያሻሽሉ. ደረጃ 7. ሁሉንም አንድ ላይ መሳል ይለማመዱ.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طور مهاراتك الآن لتكون مستعدًا لاحقًا! الخطوة ١: تعلّم الفرق بين النظر والرؤية. الخطوة ٢: حسّن قدرتك على رسم التفاصيل. الخطوة ٣: تعلّم كيفية رسم الزوايا والظلال. الخطوة ٤: استخدم المزج لجعل الأشياء تبدو ثلاثية الأبعاد. الخطوة ٥: تدرب على ملاحظة ورسم أجزاء الوجه. الخطوة ٦: حسّن كيفية رسم ملمس الشعر. الخطوة ٧: تدرب على رسم كل شيء معًا.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Կառուցեք ձեր հմտությունները ՀԻՄԱ, որպեսզի պատրաստ լինեք ՀԵՏՈ: Քայլ 1. Սովորեք նայելու և տեսնելու տարբերությունը: Քայլ 2. Բարելավեք մանրամասներ նկարելու ձեր ունակությունը: Քայլ 3. Իմացեք, թե ինչպես նկարել անկյուններ և ստվեր: Քայլ 4. Օգտագործեք խառնուրդը, որպեսզի իրերը 3D տեսք ունենան: Քայլ 5. Սովորեք դիտարկել և նկարել դեմքի մասերը: Քայլ 6. Բարելավեք, թե ինչպես եք նկարում մազերի հյուսվածքները: Քայլ 7. Սովորեք նկարել այդ ամենը միասին: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Desenvolupa les teves habilitats ARA perquè estiguis preparat MÉS TARDE! Pas 1. Aprèn la diferència entre mirar i veure. Pas 2. Millora la teva capacitat per dibuixar detalls. Pas 3. Aprèn a dibuixar angles i ombres. Pas 4. Utilitzeu la fusió per fer que les coses semblin 3D. Pas 5. Practica observant i dibuixant parts de la cara. Pas 6. Millora com dibuixes les textures del cabell. Pas 7. Practica dibuixant-ho tot junt.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现在就培养你的技能，为以后做好准备！步骤 1. 学习“看”和“看见”的区别。步骤 2. 提高你绘制细节的能力。步骤 3. 学习如何绘制角度和阴影。步骤 4. 使用混合使物体看起来更具 3D 效果。步骤 5. 练习观察和绘制面部各个部分。步骤 6. 提高你绘制头发纹理的能力。步骤 7. 练习将所有部分连在一起绘制。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Ontwikkel je vaardigheden NU, zodat je er LATER klaar voor bent! Stap 1. Leer het verschil tussen kijken en zien. Stap 2. Verbeter je vermogen om details te tekenen. Stap 3. Leer hoe je hoeken en schaduwen tekent. Stap 4. Gebruik blending om dingen er driedimensionaal uit te laten zien. Stap 5. Oefen met het observeren en tekenen van delen van het gezicht. Stap 6. Verbeter hoe je haartexturen tekent. Stap 7. Oefen met het tekenen van alles samen.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اکنون مهارت های خود را بسازید تا بعداً آماده باشید! مرحله 1. تفاوت بین نگاه کردن و دیدن را بیاموزید. مرحله 2. توانایی خود را برای ترسیم جزئیات بهبود بخشید. مرحله 3. یاد بگیرید که چگونه زاویه و سایه بکشید. مرحله 4. از ترکیب برای سه بعدی جلوه دادن چیزها استفاده کنید. مرحله 5. مشاهده و ترسیم قسمت های صورت را تمرین کنید. مرحله 6. نحوه کشیدن بافت مو را بهبود بخشید. مرحله 7. ترسیم همه آنها را با هم تمرین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Développez vos compétences dès maintenant pour être prêt plus tard ! Étape 1. Apprenez la différence entre regarder et voir. Étape 2. Améliorez votre capacité à dessiner des détails. Étape 3. Apprenez à dessiner des angles et des ombres. Étape 4. Utilisez le mélange pour créer un effet 3D. Étape 5. Entraînez-vous à observer et à dessiner des parties du visage. Étape 6. Améliorez votre façon de dessiner les textures des cheveux. Étape 7. Entraînez-vous à dessiner l'ensemble.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Bauen Sie JETZT Ihre Fähigkeiten auf, damit Sie SPÄTER bereit sind! Schritt 1. Lernen Sie den Unterschied zwischen Schauen und Sehen. Schritt 2. Verbessern Sie Ihre Fähigkeit, Details zu zeichnen. Schritt 3. Lernen Sie, Winkel und Schatten zu zeichnen. Schritt 4. Verwenden Sie Überblendungen, um Dingen ein dreidimensionales Aussehen zu verleihen. Schritt 5. Üben Sie das Beobachten und Zeichnen von Gesichtsteilen. Schritt 6. Verbessern Sie das Zeichnen von Haarstrukturen. Schritt 7. Üben Sie das Zeichnen aller Elemente zusammen.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કુશળતા હમણાં બનાવો જેથી તમે પછીથી તૈયાર થાઓ! પગલું 1. જોવા અને જોવા વચ્ચેનો તફાવત જાણો. પગલું 2. વિગતો દોરવાની તમારી ક્ષમતામાં સુધારો. પગલું 3. કોણ અને શેડ કેવી રીતે દોરવા તે શીખો. પગલું 4. વસ્તુઓ 3D દેખાવા માટે મિશ્રણનો ઉપયોગ કરો. પગલું 5. ચહેરાના ભાગોને અવલોકન અને દોરવાની પ્રેક્ટિસ કરો. પગલું 6. તમે વાળના ટેક્સચરને કેવી રીતે દોરો છો તેમાં સુધારો કરો. પગલું 7. આ બધું એકસાથે દોરવાની પ્રેક્ટિસ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कौशल अभी विकसित करें ताकि आप बाद में तैयार रहें! चरण 1. देखने और देखने में अंतर सीखें। चरण 2. बारीकियाँ बनाने की अपनी क्षमता में सुधार करें। चरण 3. कोण और छाया बनाना सीखें। चरण 4. चीज़ों को 3D दिखाने के लिए ब्लेंडिंग का उपयोग करें। चरण 5. चेहरे के हिस्सों को देखने और उन्हें बनाने का अभ्यास करें। चरण 6. बालों की बनावट बनाने के तरीके में सुधार करें। चरण 7. सभी को एक साथ बनाने का अभ्यास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Sviluppa le tue competenze ORA così sarai pronto DOPO! Fase 1. Impara la differenza tra guardare e vedere. Fase 2. Migliora la tua capacità di disegnare i dettagli. Fase 3. Impara a disegnare angoli e ombre. Fase 4. Usa la sfumatura per dare un aspetto tridimensionale. Fase 5. Esercitati a osservare e disegnare parti del viso. Fase 6. Migliora il modo in cui disegni le texture dei capelli. Fase 7. Esercitati a disegnare il tutto insieme.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今スキルを磨いて、将来に備えましょう！ステップ1. 「見る」と「見る」の違いを学びましょう。ステップ2. 細部を描く能力を高めましょう。ステップ3. 角度と陰影の描き方を学びましょう。ステップ4. ブレンディングを使って立体感を出しましょう。ステップ5. 顔の各部を観察し、描く練習をしましょう。ステップ6. 髪の質感の描き方を磨きましょう。ステップ7. 全体をまとめて描く練習をしましょう。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지금 실력을 쌓아 나중에 대비하세요! 1단계. 보는 것과 보는 것의 차이를 배우세요. 2단계. 디테일을 그리는 능력을 향상시키세요. 3단계. 각도와 음영을 그리는 법을 배우세요. 4단계. 블렌딩을 사용하여 사물을 3D처럼 보이게 하세요. 5단계. 얼굴의 각 부분을 관찰하고 그리는 연습을 하세요. 6단계. 머리카락 질감을 그리는 방법을 향상시키세요. 7단계. 모든 것을 함께 그리는 연습을 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Jêhatiyên xwe NIHA ava bikin da ku hûn PAŞÊ amade bin! Gav 1. Ferqa di navbera dîtin û dîtinê de fêr bibin. Gav 2. Kapasîteya xwe ya xêzkirina hûrguliyan baştir bikin. Gav 3. Fêr bibe ka meriv çawa goşe û siyê dikişîne. Gav 4. Tevlihevkirinê bikar bînin da ku tiştan 3D xuya bikin. Gav 5. Binêrin û xêzkirina parçeyên rû bi pratîkî bikin. Gav 6. Baştir bikin ka hûn çawa tevnên porê xêz dikin. Gav 7. Bi hev re xêzkirina wê tevbigerin.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Bina kemahiran anda SEKARANG supaya anda bersedia KEMUDIAN! Langkah 1. Ketahui perbezaan antara melihat dan melihat. Langkah 2. Tingkatkan keupayaan anda untuk melukis butiran. Langkah 3. Ketahui cara melukis sudut dan lorek. Langkah 4. Gunakan pengadunan untuk menjadikan sesuatu kelihatan 3D. Langkah 5. Berlatih memerhati dan melukis bahagian muka. Langkah 6. Perbaik cara anda melukis tekstur rambut. Langkah 7. Berlatih melukis semuanya bersama-sama.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ഇപ്പോൾ നിങ്ങളുടെ കഴിവുകൾ വികസിപ്പിക്കുക, അതിനാൽ നിങ്ങൾ പിന്നീട് തയ്യാറാകൂ! ഘട്ടം 1. നോക്കുന്നതും കാണുന്നതും തമ്മിലുള്ള വ്യത്യാസം മനസ്സിലാക്കുക. ഘട്ടം 2. വിശദാംശങ്ങൾ വരയ്ക്കാനുള്ള നിങ്ങളുടെ കഴിവ് മെച്ചപ്പെടുത്തുക. ഘട്ടം 3. കോണുകളും തണലും എങ്ങനെ വരയ്ക്കാമെന്ന് മനസിലാക്കുക. ഘട്ടം 4. കാര്യങ്ങൾ 3D ആയി കാണുന്നതിന് ബ്ലെൻഡിംഗ് ഉപയോഗിക്കുക. ഘട്ടം 5. മുഖത്തിൻ്റെ ഭാഗങ്ങൾ നിരീക്ഷിക്കാനും വരയ്ക്കാനും പരിശീലിക്കുക. ഘട്ടം 6. നിങ്ങൾ മുടിയുടെ ടെക്സ്ചറുകൾ എങ്ങനെ വരയ്ക്കുന്നു എന്നത് മെച്ചപ്പെടുത്തുക. ഘട്ടം 7. എല്ലാം ഒരുമിച്ച് വരയ്ക്കാൻ പരിശീലിക്കുക.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अब आफ्नो सीपहरू निर्माण गर्नुहोस् ताकि तपाईं पछि तयार हुनुहुन्छ! चरण 1. हेर्ने र हेर्ने बीचको भिन्नता जान्नुहोस्। चरण 2. विवरणहरू कोर्न आफ्नो क्षमता सुधार गर्नुहोस्। चरण 3. कोण र छाया कोर्न कसरी जान्नुहोस्। चरण 4. चीजहरू 3D देखिने बनाउन मिश्रण प्रयोग गर्नुहोस्। चरण 5. अनुहारका भागहरू अवलोकन र चित्रण गर्ने अभ्यास गर्नुहोस्। चरण 6. तपाईंले कपालको बनावट कोर्ने तरिकामा सुधार गर्नुहोस्। चरण 7. यो सबै सँगै कोर्ने अभ्यास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همدا اوس خپل مهارتونه جوړ کړئ نو تاسو وروسته چمتو یاست! 1 ګام د لیدو او لیدلو ترمنځ توپیر زده کړئ. 2 ګام. د توضیحاتو د رسم کولو وړتیا ته وده ورکړئ. 3 ګام. زده کړئ چې څنګه زاویې او سیوري رسم کړئ. 4 ګام. د شیانو د 3D لیدلو لپاره د مخلوط څخه کار واخلئ. 5 ګام. د مخ د برخو کتنې او انځورولو تمرین وکړئ. شپږم ګام. ښه کړئ چې څنګه تاسو د ویښتو جوړښت رسم کړئ. 7 ګام. دا ټول په ګډه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Desenvolva suas habilidades AGORA para estar pronto DEPOIS! Passo 1. Aprenda a diferença entre olhar e ver. Passo 2. Aprimore sua habilidade de desenhar detalhes. Passo 3. Aprenda a desenhar ângulos e sombras. Passo 4. Use a mesclagem para dar uma aparência tridimensional. Passo 5. Pratique observar e desenhar partes do rosto. Passo 6. Aprimore sua forma de desenhar texturas capilares. Passo 7. Pratique desenhar tudo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ਹੁਨਰ ਨੂੰ ਹੁਣੇ ਬਣਾਓ ਤਾਂ ਜੋ ਤੁਸੀਂ ਬਾਅਦ ਵਿੱਚ ਤਿਆਰ ਹੋਵੋ! ਕਦਮ 1. ਦੇਖਣ ਅਤੇ ਦੇਖਣ ਵਿੱਚ ਅੰਤਰ ਸਿੱਖੋ। ਕਦਮ 2. ਵੇਰਵੇ ਖਿੱਚਣ ਦੀ ਤੁਹਾਡੀ ਯੋਗਤਾ ਵਿੱਚ ਸੁਧਾਰ ਕਰੋ। ਕਦਮ 3. ਸਿੱਖੋ ਕਿ ਕੋਣ ਅਤੇ ਰੰਗਤ ਕਿਵੇਂ ਖਿੱਚਣੀ ਹੈ। ਕਦਮ 4. ਚੀਜ਼ਾਂ ਨੂੰ 3D ਦਿਖਣ ਲਈ ਮਿਸ਼ਰਣ ਦੀ ਵਰਤੋਂ ਕਰੋ। ਕਦਮ 5. ਚਿਹਰੇ ਦੇ ਹਿੱਸਿਆਂ ਨੂੰ ਦੇਖਣ ਅਤੇ ਖਿੱਚਣ ਦਾ ਅਭਿਆਸ ਕਰੋ। ਕਦਮ 6. ਸੁਧਾਰ ਕਰੋ ਕਿ ਤੁਸੀਂ ਵਾਲਾਂ ਦੀ ਬਣਤਰ ਕਿਵੇਂ ਬਣਾਉਂਦੇ ਹੋ। ਕਦਮ 7. ਇਸ ਨੂੰ ਇਕੱਠੇ ਡਰਾਇੰਗ ਕਰਨ ਦਾ ਅਭਿਆਸ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Развивайте свои навыки СЕЙЧАС, чтобы быть готовыми ПОТОМ! Шаг 1. Узнайте разницу между «смотреть» и «видеть». Шаг 2. Улучшите свою способность рисовать детали. Шаг 3. Научитесь рисовать углы и тени. Шаг 4. Используйте растушевку для создания объёмного эффекта. Шаг 5. Практикуйтесь в наблюдении и прорисовке частей лица. Шаг 6. Улучшите прорисовку текстуры волос. Шаг 7. Практикуйтесь в рисовании всего вместе.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Изградите своје вештине САДА да бисте били спремни КАСНИЈЕ! Корак 1. Научите разлику између гледања и гледања. Корак 2. Побољшајте своју способност цртања детаља. Корак 3. Научите како да нацртате углове и сенку. Корак 4. Користите мешање да ствари изгледају 3Д. Корак 5. Вежбајте посматрање и цртање делова лица. Корак 6. Побољшајте начин на који цртате текстуре косе. Корак 7. Вежбајте цртање све заједно.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HADDA dhis xirfadahaaga si aad hadhow diyaar ugu noqoto! Tallaabada 1. Baro faraqa u dhexeeya fiirinta iyo wax arka. Tallaabada 2. Hagaaji awooddaada inaad sawirto faahfaahinta. Tallaabada 3. Baro sida loo sawiro xaglaha iyo hooska. Tallaabada 4. Isticmaal isku darka si aad wax ugu ekaysiiso 3D. Tallaabada 5. Ku celceli u fiirsashada iyo sawiridda qaybaha wejiga. Tallaabada 6. Hagaajinta sida aad u sawirto qaabka timaha. Talaabada 7. Ku celceli inaad wada sawirto.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¡Desarrolla tus habilidades AHORA para estar listo MÁS TARDE! Paso 1. Aprende la diferencia entre mirar y ver. Paso 2. Mejora tu habilidad para dibujar detalles. Paso 3. Aprende a dibujar ángulos y sombras. Paso 4. Usa la fusión para que las cosas se vean 3D. Paso 5. Practica observando y dibujando partes del rostro. Paso 6. Mejora tu forma de dibujar texturas de cabello. Paso 7. Practica dibujarlo todo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Bangun kaahlian anjeun AYEUNA supados anjeun siap ENGKE! Lengkah 1. Diajar bédana antara nempo jeung ningali. Lengkah 2. Ningkatkeun kamampuan anjeun pikeun ngagambar detil. Lengkah 3. Diajar kumaha ngagambar sudut jeung ngiuhan. Lengkah 4. Paké blending sangkan hal kasampak 3D. Lengkah 5. Praktek niténan jeung ngagambar bagian beungeut. Lengkah 6. Ningkatkeun kumaha anjeun ngagambar tékstur rambut. Lengkah 7. Latihan ngagambar eta sadayana babarengan.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Jenga ujuzi wako SASA ili uwe tayari BAADAYE! Hatua ya 1. Jifunze tofauti kati ya kutazama na kuona. Hatua ya 2. Boresha uwezo wako wa kuchora maelezo. Hatua ya 3. Jifunze jinsi ya kuteka pembe na kivuli. Hatua ya 4. Tumia kuchanganya ili kufanya mambo yaonekane ya 3D. Hatua ya 5. Fanya mazoezi ya kuangalia na kuchora sehemu za uso. Hatua ya 6. Kuboresha jinsi ya kuchora textures nywele. Hatua ya 7. Jizoeze kuchora yote pamoja.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Bygg dina färdigheter NU så att du är redo SENARE! Steg 1. Lär dig skillnaden mellan att titta och se. Steg 2. Förbättra din förmåga att rita detaljer. Steg 3. Lär dig att rita vinklar och skugga. Steg 4. Använd blandning för att få saker att se 3D ut. Steg 5. Öva på att observera och rita delar av ansiktet. Steg 6. Förbättra hur du ritar hårtexturer. Steg 7. Träna på att rita allt tillsammans.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Buuin ang iyong mga kasanayan NGAYON para handa ka MAMAYA! Hakbang 1. Alamin ang pagkakaiba sa pagitan ng pagtingin at pagtingin. Hakbang 2. Pagbutihin ang iyong kakayahang gumuhit ng mga detalye. Hakbang 3. Alamin kung paano gumuhit ng mga anggulo at lilim. Hakbang 4. Gumamit ng blending para gawing 3D ang mga bagay. Hakbang 5. Magsanay sa pagmamasid at pagguhit ng mga bahagi ng mukha. Hakbang 6. Pagbutihin kung paano ka gumuhit ng mga texture ng buhok. Hakbang 7. Magsanay sa pagguhit ng lahat ng ito nang 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இப்போது உங்கள் திறமைகளை வளர்த்துக் கொள்ளுங்கள், பின்னர் நீங்கள் தயாராக இருக்கிறீர்கள்! படி 1. பார்ப்பதற்கும் பார்ப்பதற்கும் உள்ள வித்தியாசத்தைக் கற்றுக்கொள்ளுங்கள். படி 2. விவரங்களை வரைவதற்கான உங்கள் திறனை மேம்படுத்தவும். படி 3. கோணங்கள் மற்றும் நிழலை எப்படி வரைய வேண்டும் என்பதை அறிக. படி 4. விஷயங்களை 3D ஆகக் காட்ட, கலவையைப் பயன்படுத்தவும். படி 5. முகத்தின் பகுதிகளை கவனித்து வரையவும். படி 6. முடி அமைப்புகளை எப்படி வரையலாம் என்பதை மேம்படுத்தவும். படி 7. அனைத்தையும் ஒன்றாக வரைந்து பயிற்சி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พัฒนาทักษะของคุณตอนนี้ เพื่อเตรียมพร้อมในภายหลัง! ขั้นตอนที่ 1 เรียนรู้ความแตกต่างระหว่างการมองและการเห็น ขั้นตอนที่ 2 พัฒนาความสามารถในการวาดรายละเอียด ขั้นตอนที่ 3 เรียนรู้วิธีการวาดมุมและเงา ขั้นตอนที่ 4 ใช้การผสมสีเพื่อทำให้สิ่งต่างๆ ดูเป็นสามมิติ ขั้นตอนที่ 5 ฝึกสังเกตและวาดส่วนต่างๆ ของใบหน้า ขั้นตอนที่ 6 พัฒนาวิธีการวาดพื้นผิวเส้นผม ขั้นตอนที่ 7 ฝึกวาดทั้งหมดเข้าด้วยกัน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ŞİMDİ becerilerinizi geliştirin ki SONRA hazır olun! 1. Adım: Bakmak ve görmek arasındaki farkı öğrenin. 2. Adım: Detay çizme yeteneğinizi geliştirin. 3. Adım: Açı ve gölge çizmeyi öğrenin. 4. Adım: Nesnelerin 3 boyutlu görünmesi için harmanlamayı kullanın. 5. Adım: Yüzün bölümlerini gözlemleme ve çizme alıştırması yapın. 6. Adım: Saç dokularını çizme şeklinizi geliştirin. 7. Adım: Hepsini bir arada çizme alıştırması yapın.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Розвивайте свої навички ЗАРАЗ, щоб бути готовим ПІЗНІШЕ! Крок 1. Дізнайтеся різницю між дивитися і бачити. Крок 2. Удосконалювати вміння малювати деталі. Крок 3. Навчіться малювати кути і штрихувати. Крок 4. Використовуйте змішування, щоб речі виглядали 3D. Крок 5. Потренуйтеся спостерігати та малювати частини обличчя. Крок 6. Удосконалюйте те, як ви малюєте текстури волосся. Крок 7. Потренуйтеся малювати все разом.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اپنی صلاحیتوں کو ابھی تیار کریں تاکہ آپ بعد میں تیار ہوں! مرحلہ 1۔ دیکھنے اور دیکھنے میں فرق جانیں۔ مرحلہ 2۔ تفصیلات کھینچنے کی اپنی صلاحیت کو بہتر بنائیں۔ مرحلہ 3۔ زاویہ اور سایہ بنانے کا طریقہ سیکھیں۔ مرحلہ 4۔ چیزوں کو 3D دکھانے کے لیے ملاوٹ کا استعمال کریں۔ مرحلہ 5۔ چہرے کے حصوں کو دیکھنے اور ڈرائنگ کرنے کی مشق کریں۔ مرحلہ 6۔ بالوں کی ساخت کو بہتر بنائیں۔ مرحلہ 7۔ یہ سب ایک ساتھ ڈرائنگ کی مشق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Rèn luyện kỹ năng NGAY BÂY GIỜ để sẵn sàng SAU NÀY! Bước 1. Tìm hiểu sự khác biệt giữa nhìn và thấy. Bước 2. Cải thiện khả năng vẽ chi tiết. Bước 3. Học cách vẽ góc và tô bóng. Bước 4. Sử dụng kỹ thuật hòa trộn để tạo hiệu ứng 3D. Bước 5. Luyện tập quan sát và vẽ các bộ phận trên khuôn mặt. Bước 6. Cải thiện cách vẽ kết cấu tóc. Bước 7. Luyện tập vẽ tổng thể.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5a7d90e0b6_0_33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5a7d90e0b6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Evaluation for the portrait project: Proportion and detail: Shapes, sizes, and contour. Shading technique: Deep black colours, smooth, blending. Composition: Complete, full, finished, and balanced.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për projektin e portretit: Proporcioni dhe detajet: Format, madhësitë dhe konturet. Teknika e hijezimit: Ngjyra të zeza të thella, të lëmuara, të përziera. Përbërja: E plotë, e plotë, e përfunduar dhe e balancuar.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ፕሮጀክቱ ግምገማ፡- መጠንና ዝርዝር፡ ቅርጾች፣ መጠኖች እና ኮንቱር። የጥላ ቴክኒክ: ጥልቅ ጥቁር ቀለሞች, ለስላሳ, ቅልቅል. ቅንብር፡ ሙሉ፣ ሙሉ፣ የተጠናቀቀ እና ሚዛናዊ።</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مشروع البورتريه: النسب والتفاصيل: الأشكال والأحجام والخطوط الخارجية. تقنية التظليل: ألوان سوداء داكنة، ناعمة، متداخلة. التكوين: كامل، مكتمل، متقن، ومتوازن.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Գնահատում դիմանկարային նախագծի համար. Համամասնություն և դետալ. Ձևեր, չափեր և եզրագիծ: Ստվերավորման տեխնիկա. Խորը սև գույներ, հարթ, միաձուլվող: Կազմը՝ ամբողջական, ամբողջական, ավարտված և հավասարակշռված: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del projecte de retrat: Proporció i detall: Formes, mides i contorn. Tècnica d'ombrejat: colors negres profunds, suaus, barrejats. Composició: Complet, ple, acabat i equilibrat.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肖像画项目评估：比例与细节：形状、大小和轮廓。阴影技法：深黑色，平滑，融合。构图：完整、饱满、精致、平衡。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het portretproject: Proportie en detail: vormen, maten en contouren. Schaduwtechniek: diepzwarte kleuren, vloeiend, blendend. Compositie: compleet, vol, afgewerkt en evenwichtig.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پروژه پرتره: تناسب و جزئیات: شکل ها، اندازه ها و کانتور. تکنیک سایه‌زنی: رنگ‌های سیاه عمیق، صاف، ترکیبی. ترکیب: کامل، کامل، تمام شده و متعادل.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projet de portrait : Proportions et détails : formes, tailles et contours. Technique d’ombrage : couleurs noires profondes, lisses, fondues. Composition : complète, pleine, finie et équilibrée.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Bewertung für das Porträtprojekt: Proportionen und Details: Formen, Größen und Konturen. Schattierungstechnik: Tiefschwarze Farben, glatt, verschmelzend. Komposition: Vollständig, umfassend, fertig und ausgewogen.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પોટ્રેટ પ્રોજેક્ટ માટે મૂલ્યાંકન: પ્રમાણ અને વિગત: આકારો, કદ અને સમોચ્ચ. શેડિંગ તકનીક: ઠંડા કાળા રંગો, સરળ, સંમિશ્રણ. રચના: સંપૂર્ણ, પૂર્ણ, સમાપ્ત અને સંતુલિત.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चित्र परियोजना के लिए मूल्यांकन: अनुपात और विवरण: आकृतियाँ, माप और रूपरेखा। छायांकन तकनीक: गहरे काले रंग, चिकने, मिश्रित। रचना: पूर्ण, परिपूर्ण, पूर्ण और संतुलित।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per il progetto del ritratto: Proporzioni e dettagli: Forme, dimensioni e contorno. Tecnica di ombreggiatura: Colori neri intensi, uniformi, sfumati. Composizione: Completa, piena, rifinita ed equilibrata.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肖像画プロジェクトの評価：プロポーションとディテール：形、サイズ、輪郭。陰影技法：深みのある黒、滑らかで溶け合う色。構図：完成度が高く、豊かで、完成度が高く、バランスが取れている。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프로젝트 평가: 비율 및 세부 묘사: 모양, 크기, 윤곽. 음영 기법: 진한 검은색, 매끄럽고 혼합. 구성: 완벽하고, 풍성하고, 완성되었으며, 균형 잡혀 있음.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ji bo projeya portreyê: Rêje û hûrgulî: Şêwe, mezinahî, û rêgez. Teknîka şidandinê: Rengên reş ên kûr, nerm, tevlihev. Pêkhatin: Temam, tije, qedandî û hevseng.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Penilaian untuk projek potret: Perkadaran dan perincian: Bentuk, saiz dan kontur. Teknik teduhan: Warna hitam pekat, licin, sebati. Komposisi: Lengkap, penuh, siap dan seimbang.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പോർട്രെയിറ്റ് പ്രോജക്റ്റിനായുള്ള മൂല്യനിർണ്ണയം: അനുപാതവും വിശദാംശങ്ങളും: ആകൃതികൾ, വലുപ്പങ്ങൾ, കോണ്ടൂർ. ഷേഡിംഗ് ടെക്നിക്: കടും കറുപ്പ് നിറങ്ങൾ, മിനുസമാർന്ന, മിശ്രണം. രചന: പൂർണ്ണവും പൂർണ്ണവും പൂർത്തിയായതും സമതുലിതമായതും.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पोर्ट्रेट परियोजनाको लागि मूल्याङ्कन: अनुपात र विवरण: आकार, आकार, र समोच्च। छायांकन प्रविधि: गहिरो कालो रंग, चिल्लो, मिश्रण। रचना: पूर्ण, पूर्ण, समाप्त, र सन्तुलित।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پورټریټ پروژې ارزونه: تناسب او توضیحات: شکلونه، اندازې، او کنټور. د سیوري کولو تخنیک: ژور تور رنګونه، نرم، مخلوط. ترکیب: بشپړ، بشپړ، بشپړ او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para o projeto de retrato: Proporção e detalhes: Formas, tamanhos e contornos. Técnica de sombreamento: Cores pretas profundas, suaves e mescladas. Composição: Completa, plena, acabada e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ਪੋਰਟਰੇਟ ਪ੍ਰੋਜੈਕਟ ਲਈ ਮੁਲਾਂਕਣ: ਅਨੁਪਾਤ ਅਤੇ ਵੇਰਵੇ: ਆਕਾਰ, ਆਕਾਰ ਅਤੇ ਸਮਰੂਪ। ਸ਼ੇਡਿੰਗ ਤਕਨੀਕ: ਡੂੰਘੇ ਕਾਲੇ ਰੰਗ, ਨਿਰਵਿਘਨ, ਮਿਸ਼ਰਣ। ਰਚਨਾ: ਸੰਪੂਰਨ, ਸੰਪੂਰਨ, ਮੁਕੰਮਲ ਅਤੇ ਸੰਤੁਲਿਤ।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портретного проекта: Пропорции и детализация: формы, размеры и контуры. Техника штриховки: насыщенные чёрные цвета, плавные переходы. Композиция: целостная, полная, завершённая и сбалансированная.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Евалуација за пројекат портрета: Пропорције и детаљи: Облици, величине и контуре. Техника сенчења: Дубоке црне боје, глатке, мешање. Композиција: Комплетна, пуна, готова и избалансирана.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mashruuca sawirka: Saamiga iyo faahfaahinta: Qaababka, cabbirrada, iyo kontoorka. Farsamada hadhka: Midab madow oo qoto dheer, siman, isku dhafan. Halabuurka: Dhammaystir, buuxa, dhammaystiran, oo dheellitiran.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del proyecto de retrato: Proporción y detalle: Formas, tamaños y contornos. Técnica de sombreado: Negro intenso, suave y difuminado. Composición: Completa, plena, acabada y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Evaluasi pikeun proyék potret: Proporsi sareng detil: Bentuk, ukuran, sareng kontur. Téhnik shading: kelir hideung jero, lemes, blending. Komposisi: Lengkep, lengkep, réngsé, sareng saimbang.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mradi wa picha: Uwiano na undani: Maumbo, ukubwa, na contour. Mbinu ya kivuli: Rangi nyeusi za kina, laini, zinazochanganya. Muundo: Kamili, kamili, imekamilika, na yenye usawa.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Utvärdering för porträttprojektet: Proportion och detalj: Former, storlekar och konturer. Skuggningsteknik: Djupsorta färger, slät, blandad. Komposition: Komplett, full, färdig och balanserad.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para sa portrait na proyekto: Proporsyon at detalye: Mga hugis, sukat, at tabas. Pamamaraan ng pagtatabing: Malalim na itim na kulay, makinis, pinaghalong. Komposisyon: Kumpleto, buo, tapos, at balanse.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உருவப்படத் திட்டத்திற்கான மதிப்பீடு: விகிதம் மற்றும் விவரம்: வடிவங்கள், அளவுகள் மற்றும் விளிம்பு. நிழல் நுட்பம்: அடர் கருப்பு நிறங்கள், மென்மையான, கலவை. கலவை: முழுமையான, முழுமையான, முடிக்கப்பட்ட மற்றும் சமச்சீர்.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การประเมินผลสำหรับโครงการภาพเหมือน: สัดส่วนและรายละเอียด: รูปทรง ขนาด และเส้นขอบ เทคนิคการแรเงา: สีดำเข้ม เรียบเนียน กลมกลืน องค์ประกอบ: สมบูรณ์ เต็มอิ่ม เสร็จสมบูรณ์ และสมดุล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projesi için değerlendirme: Oran ve detay: Şekiller, boyutlar ve kontur. Gölgeleme tekniği: Koyu siyah renkler, pürüzsüz, harmanlama. Kompozisyon: Tamamlanmış, tam, tamamlanmış ve dengeli.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проекту портрета: Пропорції та деталізація: форми, розміри та контур. Техніка затінення: глибокі чорні кольори, згладжування, змішування. Склад: Повний, повний, завершений і збалансований.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پورٹریٹ پروجیکٹ کے لیے تشخیص: تناسب اور تفصیل: شکلیں، سائز، اور سموچ۔ شیڈنگ کی تکنیک: گہرے سیاہ رنگ، ہموار، ملاوٹ۔ ساخت: مکمل، مکمل، ختم، اور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cho dự án chân dung: Tỷ lệ và chi tiết: Hình dạng, kích thước và đường nét. Kỹ thuật đổ bóng: Màu đen đậm, mượt mà, hòa quyện. Bố cục: Hoàn chỉnh, đầy đặn, hoàn thiện và cân đối.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393276d363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393276d3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fd436541a9_0_5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fd436541a9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See me outside class if you need help with your GNSPES account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Më shihni jashtë klasës nëse keni nevojë për ndihmë me llogarinë tuaj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በGNSPES መለያዎ ላይ እገዛ ከፈለጉ ከክፍል ውጪ ይመልከቱኝ።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رؤيتي خارج الفصل إذا كنت بحاجة إلى مساعدة بشأن حساب GNSPES الخاص بك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Տեսեք ինձ դասից դուրս, եթե ձեր GNSPES հաշվի հետ կապված օգնության կարիք ունեք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Vegeu-me fora de classe si necessiteu ajuda amb el vostre compte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如果您需要有关 GNSPES 帐户的帮助，请在课外与我联系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 buiten de les naar mij toe als je hulp nodig hebt met je GNSPES-account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در مورد حساب GNSPES خود به کمک نیاز دارید، خارج از کلاس به من مراجعه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Venez me voir en dehors des cours si vous avez besoin d'aide avec votre compte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Hilfe mit Ihrem GNSPES-Konto benötigen, wenden Sie sich außerhalb des Unterrichts an mich.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તમને તમારા GNSPES એકાઉન્ટમાં મદદની જરૂર હોય તો વર્ગની બહાર મને જુઓ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आपको अपने GNSPES खाते से संबंधित सहायता की आवश्यकता हो तो कक्षा के बाहर मुझसे मिलें।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Vieni a trovarmi fuori dalla classe se hai bisogno di aiuto con il tuo account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GNSPESアカウントに関するサポートが必要な場合は、授業外にお越しください。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GNSPES 계정 관련 도움이 필요하면 수업 시간 외에 저를 만나세요.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ji bo hesabê xweya GNSPES arîkariyê hewce bike min li derveyî polê bibîne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Jumpa saya di luar kelas jika anda memerlukan bantuan dengan akaun GNSPES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GNSPES അക്കൗണ്ടുമായി ബന്ധപ്പെട്ട് നിങ്ങൾക്ക് സഹായം ആവശ്യമുണ്ടെങ്കിൽ എന്നെ ക്ലാസ്സിന് പുറത്ത് കാണുക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तपाईंलाई आफ्नो GNSPES खाताको लागि मद्दत चाहिन्छ भने मलाई कक्षा बाहिर हेर्नुहोस्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د خپل GNSPES حساب سره مرستې ته اړتیا لرئ ما له ټولګي څخه بهر وګورئ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Fale comigo fora da aula se precisar de ajuda com sua conta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 ਤੁਹਾਨੂੰ ਆਪਣੇ GNSPES ਖਾਤੇ ਵਿੱਚ ਮਦਦ ਦੀ ਲੋੜ ਹੈ ਤਾਂ ਮੈਨੂੰ ਕਲਾਸ ਤੋਂ ਬਾਹਰ ਦੇਖੋ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вам нужна помощь с вашей учетной записью GNSPES, обратитесь ко мне за пределами класса.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Видите ме ван наставе ако вам треба помоћ око вашег ГНСПЕС налога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arag meel ka baxsan fasalka haddii aad u baahan tahay in lagaa caawiyo akoonkaaga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Visíteme fuera de clase si necesita ayuda con su cuenta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Tingali kuring di luar kelas upami anjeun peryogi bantosan sareng akun GNSPES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Nione nje ya darasa ikiwa unahitaji usaidizi kuhusu akaunti yako ya GNSPES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mig utanför klassen om du behöver hjälp med ditt GNSPES-konto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Tingnan ako sa labas ng klase kung kailangan mo ng tulong sa iyong GNSPES account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GNSPES கணக்கிற்கு உதவி தேவைப்பட்டால் என்னை வகுப்பிற்கு வெளியே பார்க்கவும்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พบฉันนอกชั้นเรียนหากคุณต้องการความช่วยเหลือเกี่ยวกับบัญชี GNSPES 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GNSPES hesabınızla ilgili yardıma ihtiyacınız varsa ders dışında bana ulaşın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вам потрібна допомога з вашим обліковим записом GNSPES, зверніться до мене поза класом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کو اپنے GNSPES اکاؤنٹ میں مدد کی ضرورت ہو تو مجھے کلاس سے باہر دیکھیں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Gặp tôi bên ngoài lớp học nếu bạn cần trợ giúp về tài khoản GNSPES của mình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fe53d61690_2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fe53d61690_2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will need your Chromebooks on Thursday and Friday.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 t'ju duhen pajisjet tuaja Chromebook të enjten dhe të premten.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ሐሙስ እና አርብ ላይ የእርስዎን Chromebooks ያስፈልግዎታል።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ستحتاج إلى أجهزة Chromebook الخاصة بك يومي الخميس والجمعة.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Հինգշաբթի և ուրբաթ օրերին ձեզ անհրաժեշտ կլինեն ձեր Chromebook-ները: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Necessitareu els vostres Chromebook els dijous i divendres.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您将在周四和周五需要您的 Chromebook。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heeft uw Chromebooks op donderdag en vrijdag nodig.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پنجشنبه و جمعه به دستگاه‌های Chromebook خود نیاز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aurez besoin de vos Chromebooks jeudi et vendredi.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benötigen Ihre Chromebooks am Donnerstag und Freitag.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તમને ગુરુવાર અને શુક્રવારે તમારી Chromebooksની જરૂર પડશે.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गुरुवार और शुक्रवार को अपने Chromebook की आवश्यकता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Giovedì e venerdì avrai bisogno dei tuoi Chromebook.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木曜日と金曜日には Chromebook が必要になります。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목요일과 금요일에는 Chromebook이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Pêncşem û Înîyê hûn ê hewceyê Chromebookên xwe 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memerlukan Chromebook anda pada hari Khamis dan Jumaat.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വ്യാഴാഴ്ചയും വെള്ളിയും നിങ്ങളുടെ Chromebooks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तपाईंलाई बिहीबार र शुक्रबार आफ्नो क्रोमबुकहरू चाहिन्छ।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به د پنجشنبې او جمعې په ورځو خپل Chromebook ته اړتیا ولرئ.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precisará dos seus Chromebooks na quinta e sexta-feira.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ਤੁਹਾਨੂੰ ਵੀਰਵਾਰ ਅਤੇ ਸ਼ੁੱਕਰਵਾਰ ਨੂੰ ਤੁਹਾਡੀਆਂ Chromebooks ਦੀ ਲੋੜ ਪਵੇਗੀ।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Ваши Chromebook понадобятся вам в четверг и пятницу.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Требаће вам Цхромебоок-ови у четвртак и петак.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u baahan doontaa buugaagta Chrome-ka Khamiista iyo Jimcaha.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Necesitarás tus Chromebooks el jueves y viernes.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peryogi Chromebook anjeun dina dinten Kemis sareng Jumaah.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Utahitaji Chromebook zako Alhamisi na Ijumaa.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behöver dina Chromebooks på torsdag och fredag.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Kakailanganin mo ang iyong mga Chromebook sa Huwebes at Biyernes.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வியாழன் மற்றும் வெள்ளிக்கிழமைகளில் உங்கள் Chromebooks தேவைப்படும்.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คุณจะต้องใช้ Chromebook ของคุณในวันพฤหัสบดีและวันศุกร์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Chromebook'larınıza perşembe ve cuma günü ihtiyacınız olacak.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Ваші Chromebook знадобляться вам у четвер і п’ятницю.</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جمعرات اور جمعہ کو آپ کو اپنی Chromebook کی ضرورت ہوگی۔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sẽ cần Chromebook vào thứ năm và thứ sáu.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fe53d61690_1_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fe53d61690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These people still need to accept their invitation to the google classroom for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Këta njerëz ende duhet të pranojnë ftesën e tyre në klasën e google për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እነዚህ ሰዎች አሁንም የጉግል ክፍል ለስነጥበብ ግብዣቸውን መቀበል አለባቸው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يزال يتعين على هؤلاء الأشخاص قبول دعوتهم إلى الفصول الدراسية في Google للفن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 մարդիկ դեռևս պետք է ընդունեն իրենց հրավերը արվեստի համար google դասարան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Aquestes persones encara han d'acceptar la seva invitació a l'aula de Google d'art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这些人仍然需要接受谷歌艺术课堂的邀请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Deze mensen moeten nog steeds hun uitnodiging voor de Google Classroom voor kunst accepteren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این افراد هنوز باید دعوت خود را به کلاس درس google برای هنر بپذیرند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Ces personnes doivent encore accepter leur invitation à la classe Google pour l'art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Diese Personen müssen ihre Einladung zum Google Classroom für Kunst noch annehmen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 લોકોને હજુ પણ કલા માટેના google વર્ગખંડમાં તેમના આમંત્રણને સ્વીકારવાની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इन लोगों को अभी भी कला के लिए गूगल कक्षा में अपने निमंत्रण को स्वीकार करने की आवश्यकता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Queste persone devono ancora accettare il loro invito alla Google Classroom per l'arte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これらの人々は、Google Classroom for Artへの招待を受け入れる必要があります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사람들은 여전히 예술을 위한 Google 교실 초대를 수락해야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 mirov hîn jî hewce ne ku vexwendina wan ji bo hunerê pola google-ê qebûl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Mereka ini masih perlu menerima jemputan mereka ke kelas google untuk seni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ഈ ആളുകൾക്ക് കലയ്ക്കായി ഗൂഗിൾ ക്ലാസ്റൂമിലേക്കുള്ള അവരുടെ ക്ഷണം ഇപ്പോഴും സ്വീകരിക്കേണ്ടതുണ്ട്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व्यक्तिहरूले अझै पनि कलाको लागि गुगल क्लासरूममा उनीहरूको निमन्त्रणा स्वीकार गर्न आवश्यक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خلک لاهم اړتیا لري چې د هنر لپاره د ګوګل ټولګي ته د دوی بلنه ومني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Essas pessoas ainda precisam aceitar o convite para a sala de aula do Google para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ਇਹਨਾਂ ਲੋਕਾਂ ਨੂੰ ਅਜੇ ਵੀ ਕਲਾ ਲਈ ਗੂਗਲ ਕਲਾਸਰੂਮ ਵਿੱਚ ਉਹਨਾਂ ਦੇ ਸੱਦੇ ਨੂੰ ਸਵੀਕਾਰ ਕਰਨ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Этим людям все еще нужно принять приглашение в Google Classroom по искусству.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Ови људи и даље морају да прихвате свој позив у Гугл учионицу за уметност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Dadkani waxay weli u baahan yihiin inay aqbalaan martiqaadkooda fasalka google ee farshaxanka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Estas personas aún necesitan aceptar su invitación al aula de Google para el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Jalma-jalma ieu masih kedah nampi ulemanana ka kelas google pikeun seni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hawa bado wanahitaji kukubali mwaliko wao kwenye darasa la google kwa sanaa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Dessa människor måste fortfarande acceptera deras inbjudan till Googles klassrum för konst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Kailangan pa ring tanggapin ng mga taong ito ang kanilang imbitasyon sa google classroom para sa sining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கலைக்கான கூகுள் வகுப்பறைக்கான அழைப்பை இவர்கள் இன்னும் ஏற்க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คนเหล่านี้ยังต้องตอบรับคำเชิญเข้าร่วม Google Classroom เพื่อศิลปะ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kişilerin sanat için Google Classroom'a davetlerini kabul etmeleri gerekiyor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Ці люди все ще мають прийняти запрошення до гугл-класу мистецтва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 لوگوں کو اب بھی آرٹ کے لیے گوگل کلاس روم میں ان کی دعوت قبول کرنے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người này vẫn cần phải chấp nhận lời mời tham gia lớp học nghệ thuật trên Google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5a7d90e0b6_0_4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5a7d90e0b6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Send me your self-portraits and backgrounds! Hand it in using the Google classroom for art. For a great drawing, make sure your photo: Has enough detail and focuses on your face. Has enough detail in your hair/hat/scarf. Is an original image file and NOT a screenshot. Moves from light to dark across your face. Does not use an Snapchat-style filter.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Send me your self-portraits and backgrounds!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Më dërgoni autoportretet dhe sfondet tuaja! Përdoreni atë duke përdorur klasën e Google për art. Për një vizatim të mrekullueshëm, sigurohuni që fotografia juaj: Ka mjaft detaje dhe fokusohet në fytyrën tuaj. Ka detaje të mjaftueshme në flokë/kapelë/shami. Është një skedar imazhi origjinal dhe JO një pamje ekrani. Lëviz nga drita në errësirë në të gjithë fytyrën tuaj. Nuk përdor një filtër të stilit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የራስህን ምስል እና ዳራ ላክልኝ! የጉግል ክፍልን ለሥነ ጥበብ በመጠቀም አስረክቡ። ለትልቅ ስዕል፡ ፎቶዎን ያረጋግጡ፡ በቂ ዝርዝር ያለው እና በፊትዎ ላይ ያተኩራል። በፀጉርዎ/ኮፍያዎ/ስካርፍዎ ላይ በቂ ዝርዝር አለው። ዋናው የምስል ፋይል ነው እና ቅጽበታዊ ገጽ እይታ አይደለም። ፊትዎ ላይ ከብርሃን ወደ ጨለማ ይሸጋገራል። የ Snapchat-style ማጣሪያ አይጠቀምም።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أرسل لي صورك الشخصية وخلفياتك! أرسلها باستخدام تطبيق جوجل كلاسروم للرسم. للحصول على رسم رائع، تأكد من أن صورتك: تحتوي على تفاصيل كافية وتُركز على وجهك. تحتوي على تفاصيل كافية في شعرك/قبعتك/وشاحك. أن تكون صورة أصلية وليست لقطة شاشة. أن يكون وجهك متحركًا من الفاتح إلى الداكن. لا تستخدم فلترًا مشابهًا لفلتر سناب شات.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Ուղարկեք ինձ ձեր ինքնադիմանկարներն ու նախապատմությունները: Հանձնեք այն՝ օգտագործելով Google-ի դասասենյակը արվեստի համար: Հիանալի նկարչության համար համոզվեք, որ ձեր լուսանկարը ունի բավականաչափ մանրամասներ և կենտրոնացած է ձեր դեմքի վրա: Ձեր մազերի/գլխարկի/շարֆի մեջ բավականաչափ մանրուք ունի: Բնօրինակ պատկերի ֆայլ է և ՈՉ Սքրինշոթ: Տեղափոխվում է լույսից մութ ձեր դեմքով: Չի օգտագործում Snapchat-ի ոճի զտիչ: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Envia'm els teus autoretrats i fons! Entrega-ho utilitzant l'aula de Google per a l'art. Per obtenir un dibuix fantàstic, assegureu-vos que la vostra foto: Té prou detalls i se centra en la vostra cara. Té prou detall al teu cabell/barret/mocador. És un fitxer d'imatge original i NO una captura de pantalla. Passa de clar a fosc per la teva cara. No utilitza un filtre d'estil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请将你的自画像和背景发给我！请使用谷歌艺术课堂提交。为了获得优秀的绘画作品，请确保你的照片：细节丰富，并聚焦于你的脸部；头发/帽子/围巾的细节丰富；必须是原始图像文件，而非截图；脸部颜色由亮变暗；不使用类似 Snapchat 的滤镜。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Stuur me je zelfportretten en achtergronden! Lever ze in via Google Classroom voor kunst. Voor een goede tekening moet je ervoor zorgen dat je foto: Genoeg details bevat en de focus op je gezicht legt. Genoeg details in je haar/hoed/sjaal laat zien. Een origineel afbeeldingsbestand is en GEEN screenshot. Van licht naar donker over je gezicht gaat. Geen Snapchat-achtig filter gebruikt.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سلف پرتره و پس زمینه خود را برای من بفرستید! آن را در استفاده از کلاس درس Google برای هنر ارائه دهید. برای یک طراحی عالی، مطمئن شوید که عکستان: جزئیات کافی داشته باشد و روی صورت شما فوکوس کند. جزئیات کافی در مو/کلاه/روسری شما دارد. یک فایل تصویر اصلی است و اسکرین شات نیست. روی صورت شما از روشن به تاریکی حرکت می کند. از فیلتر به سبک اسنپ چت استفاده نمی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Envoyez-moi vos autoportraits et arrière-plans ! Utilisez Google Classroom pour l'art. Pour un dessin réussi, assurez-vous que votre photo : est suffisamment détaillée et met en valeur votre visage ; présente suffisamment de détails dans vos cheveux, votre chapeau et votre foulard ; est une image originale et NON une capture d'écran ; passe du clair au foncé sur votre visage ; n'utilise pas de filtre de type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Schickt mir eure Selbstporträts und Hintergründe! Reicht sie über Google Classroom für Kunst ein. Für eine gelungene Zeichnung sollte euer Foto: Ausreichend Details aufweisen und euer Gesicht im Fokus haben. Ausreichend Details in eurem Haar/Hut/Schal aufweisen. Es muss eine Originalbilddatei und KEIN Screenshot sein. Es muss sich von hell nach dunkel über euer Gesicht bewegen. Es darf keinen Snapchat-Filter verwenden.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મને તમારા સ્વ-પોટ્રેટ અને પૃષ્ઠભૂમિ મોકલો! કલા માટે Google વર્ગખંડનો ઉપયોગ કરીને તેને આપો. ઉત્તમ ડ્રોઇંગ માટે, ખાતરી કરો કે તમારો ફોટો: પૂરતી વિગતો ધરાવે છે અને તમારા ચહેરા પર ધ્યાન કેન્દ્રિત કરે છે. તમારા વાળ/ટોપી/સ્કાર્ફમાં પૂરતી વિગતો છે. મૂળ ઇમેજ ફાઇલ છે અને સ્ક્રીનશોટ નથી. તમારા ચહેરા પર પ્રકાશથી અંધારા તરફ આગળ વધે છે. Snapchat-શૈલી ફિલ્ટરનો ઉપયોગ કરતું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मुझे अपने सेल्फ़-पोर्ट्रेट और बैकग्राउंड भेजें! गूगल क्लासरूम फ़ॉर आर्ट का इस्तेमाल करके इसे जमा करें। एक बेहतरीन ड्राइंग के लिए, सुनिश्चित करें कि आपकी तस्वीर में: पर्याप्त विवरण हों और वह आपके चेहरे पर केंद्रित हो। आपके बालों/टोपी/स्कार्फ में पर्याप्त विवरण हों। यह एक मूल इमेज फ़ाइल हो, स्क्रीनशॉट नहीं। आपके चेहरे पर हल्के से गहरे रंग में बदलती हो। इसमें स्नैपचैट-स्टाइल फ़िल्टर का इस्तेमाल न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Inviatemi i vostri autoritratti e sfondi! Consegnateli tramite Google Classroom per l'arte. Per un disegno di qualità, assicuratevi che la foto: sia sufficientemente dettagliata e si concentri sul vostro viso. abbia abbastanza dettagli nei capelli/cappello/sciarpa. sia un file immagine originale e NON uno screenshot. si muova dal chiaro allo scuro sul viso. non utilizzi un filtro in stile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自画像と背景を送ってください！Google Classroom for Artを使って提出してください。素晴らしい作品にするためには、写真に以下の点に注意してください。顔に十分なディテールがあり、焦点が合っていること。髪、帽子、スカーフに十分なディテールがあること。スクリーンショットではなく、オリジナルの画像ファイルであること。顔の明暗がはっきりと変化していること。Snapchat風のフィルターを使用していないこ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자화상과 배경을 보내주세요! Google Classroom 미술 프로그램을 이용하여 제출해 주세요. 멋진 그림을 위해 다음 사항을 준수해 주세요. 사진에 충분한 디테일이 있고 얼굴에 초점을 맞춘 사진이어야 합니다. 머리카락/모자/스카프의 디테일이 충분한 사진이어야 합니다. 스크린샷이 아닌 원본 이미지 파일이어야 합니다. 얼굴 전체가 밝은 부분과 어두운 부분으로 자연스럽게 움직이는 사진이어야 합니다. 스냅챗 스타일의 필터를 사용하지 않아야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Xwe-portre û paşnavên xwe ji min re bişînin! Destê xwe bidin dersa Google-ê ji bo hunerê bikar bînin. Ji bo xêzkirinek mezin, pê ewle bine ku wêneya xwe: Bi têra xwe hûrgulî heye û li ser rûyê we disekine. Bi têra xwe hûrgulî di porê / şapik / şapika we de heye. Pelê wêneyek orjînal e û NE dîmenek e. Li ser rûyê we ji ronahiyê berbi tarîyê digere. Parzûnek bi şêwaza Snapchat bikar nayîne.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Hantarkan saya potret diri dan latar belakang anda! Serahkannya menggunakan bilik darjah Google untuk seni. Untuk lukisan yang hebat, pastikan foto anda: Mempunyai perincian yang mencukupi dan memfokus pada wajah anda. Mempunyai perincian yang cukup pada rambut/topi/selendang anda. Merupakan fail imej asal dan BUKAN tangkapan skrin. Bergerak dari terang ke gelap di seluruh wajah anda. Tidak menggunakan penapis gaya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സ്വന്തം ഛായാചിത്രങ്ങളും പശ്ചാത്തലങ്ങളും എനിക്ക് അയച്ചുതരിക! കലയ്‌ക്കായി Google ക്ലാസ്‌റൂം ഉപയോഗിച്ച് ഇത് കൈമാറുക. മികച്ച ഡ്രോയിംഗിനായി, നിങ്ങളുടെ ഫോട്ടോ: ആവശ്യത്തിന് വിശദാംശങ്ങളുണ്ടെന്നും നിങ്ങളുടെ മുഖത്ത് ഫോക്കസ് ചെയ്യുന്നുണ്ടെന്നും ഉറപ്പാക്കുക. നിങ്ങളുടെ മുടി/തൊപ്പി/സ്കാർഫിൽ മതിയായ വിശദാംശങ്ങൾ ഉണ്ട്. ഒരു യഥാർത്ഥ ഇമേജ് ഫയലാണ്, ഒരു സ്ക്രീൻഷോട്ട് അല്ല. നിങ്ങളുടെ മുഖത്ത് വെളിച്ചത്തിൽ നിന്ന് ഇരുട്ടിലേക്ക് നീങ്ങുന്നു. Snapchat-സ്റ്റൈൽ ഫിൽട്ടർ ഉപയോഗിക്കുന്നില്ല.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मलाई आफ्नो आत्म-चित्र र पृष्ठभूमि पठाउनुहोस्! कलाको लागि Google कक्षाकोठा प्रयोग गरेर यसलाई हस्तान्तरण गर्नुहोस्। उत्कृष्ट रेखाचित्रको लागि, तपाईंको फोटो सुनिश्चित गर्नुहोस्: पर्याप्त विवरण छ र तपाईंको अनुहारमा केन्द्रित छ। तपाईको कपाल/टोपी/स्कार्फमा पर्याप्त विवरण छ। मूल छवि फाइल हो र स्क्रिनसट होइन। तपाईंको अनुहारमा उज्यालोबाट अँध्यारोमा सर्छ। Snapchat-शैली फिल्टर प्रयोग गर्दैन।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ته خپل د ځان عکسونه او شالیدونه راولیږئ! دا د هنر لپاره د ګوګل ټولګي په کارولو کې وسپارئ. د عالي نقاشۍ لپاره ، ډاډ ترلاسه کړئ چې ستاسو عکس: کافي توضیحات لري او ستاسو په مخ تمرکز کوي. ستاسو په ویښتو / خولۍ / سکارف کې کافي توضیحات لري. د اصلي عکس فایل دی او سکرین شاټ نه دی. ستاسو په مخ کې له رڼا څخه تیاره ته حرکت کوي. د Snapchat سټایل فلټر نه کاروي.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Enviem-me seus autorretratos e fundos! Entreguem-nos usando o Google Sala de Aula para Arte. Para um ótimo desenho, certifique-se de que sua foto: Tenha detalhes suficientes e foque no seu rosto. Tenha detalhes suficientes no seu cabelo/chapéu/cachecol. Seja um arquivo de imagem original e NÃO uma captura de tela. Mude de claro para escuro no seu rosto. Não use um filtro estilo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ਮੈਨੂੰ ਆਪਣੇ ਸਵੈ-ਪੋਰਟਰੇਟ ਅਤੇ ਪਿਛੋਕੜ ਭੇਜੋ! ਕਲਾ ਲਈ Google ਕਲਾਸਰੂਮ ਦੀ ਵਰਤੋਂ ਕਰਨ ਵਿੱਚ ਇਸਨੂੰ ਹੱਥ ਦਿਓ। ਇੱਕ ਵਧੀਆ ਡਰਾਇੰਗ ਲਈ, ਯਕੀਨੀ ਬਣਾਓ ਕਿ ਤੁਹਾਡੀ ਫੋਟੋ: ਕਾਫ਼ੀ ਵੇਰਵੇ ਹੈ ਅਤੇ ਤੁਹਾਡੇ ਚਿਹਰੇ 'ਤੇ ਫੋਕਸ ਹੈ। ਤੁਹਾਡੇ ਵਾਲਾਂ/ਟੋਪੀ/ਸਕਾਰਫ਼ ਵਿੱਚ ਕਾਫ਼ੀ ਵੇਰਵੇ ਹਨ। ਇੱਕ ਅਸਲੀ ਚਿੱਤਰ ਫਾਈਲ ਹੈ ਅਤੇ ਇੱਕ ਸਕ੍ਰੀਨਸ਼ੌਟ ਨਹੀਂ ਹੈ. ਤੁਹਾਡੇ ਚਿਹਰੇ 'ਤੇ ਰੌਸ਼ਨੀ ਤੋਂ ਹਨੇਰੇ ਵੱਲ ਵਧਦਾ ਹੈ। ਇੱਕ Snapchat-ਸ਼ੈਲੀ ਫਿਲਟਰ ਦੀ ਵਰਤੋਂ ਨਹੀਂ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Присылайте мне свои автопортреты и фоны! Сдайте их через Google Classroom for Art. Чтобы рисунок получился отличным, убедитесь, что фотография: достаточно детализирована и фокусируется на вашем лице; достаточно детализирована на ваших волосах/шапке/шарфе; является оригинальным изображением, а НЕ скриншотом; плавно переходит от светлого к тёмному на вашем лице; не использует фильтры в стиле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Шаљите ми своје аутопортрете и позадине! Предајте га помоћу Гоогле учионице за уметност. За одличан цртеж, уверите се да ваша фотографија: има довољно детаља и фокусира се на ваше лице. Има довољно детаља у коси/шеширу/шалу. То је оригинална датотека слике, а НЕ снимак екрана. Креће се од светлог до тамног преко вашег лица. Не користи филтер у стилу Снапцхата.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ii soo dir sawiradaada iyo asalkaaga! Ku dhiib adigoo isticmaalaya fasalka Google-ka ee farshaxanka. Si aad u hesho sawir weyn, hubi sawirkaaga: Inuu leeyahay tafaasiil ku filan oo diiradda saaraya wejigaaga. Ku leeyahay tafaasiil kugu filan timahaaga/koofiyaddaada/maro-madaxdaada. Waa faylka sawirka asalka ah mana aha sawir qaade. Wuxuu ka guuraa iftiinka una guuraa mugdi wejigaaga oo dhan. Ma isticmaalo shaandhada qaabka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¡Envíame tus autorretratos y fondos! Entrégalos usando Google Classroom for Art. Para un buen dibujo, asegúrate de que tu foto: Tenga suficientes detalles y se enfoque en tu rostro. Tenga suficientes detalles en tu cabello, sombrero o bufanda. Sea una imagen original, NO una captura de pantalla. Mueva tu rostro de claro a oscuro. No use un filtro estilo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Kirimkeun poto sareng latar tukang anjeun ka kuring! Serahkeun éta ngagunakeun kelas Google pikeun seni. Pikeun gambar anu saé, pastikeun poto anjeun: Boga detil anu cukup sareng fokus kana ramo anjeun. Boga detil anu cukup dina rambut / topi / syal anjeun. Nyaéta file gambar asli sareng NOT screenshot. Mindahkeun tina caang ka poék dina beungeut anjeun. Henteu nganggo saringan gaya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Nitumie picha zako za kibinafsi na asili! Ikabidhi kwa kutumia darasa la Google kwa sanaa. Kwa mchoro mzuri, hakikisha picha yako: Ina maelezo ya kutosha na inaangazia uso wako. Ina maelezo ya kutosha kwenye nywele/kofia/skafu yako. Ni faili asili ya picha na SI picha ya skrini. Husogea kutoka mwanga hadi giza kwenye uso wako. Haitumii kichujio cha mtindo wa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Skicka mig dina självporträtt och bakgrunder! Lämna in den med hjälp av Googles klassrum för konst. För en bra ritning, se till att ditt foto: Har tillräckligt med detaljer och fokuserar på ditt ansikte. Har tillräckligt med detaljer i ditt hår/mössa/halsduk. Är en originalbildfil och INTE en skärmdump. Rör sig från ljust till mörkt över ditt ansikte. Använder inte ett filter i Snapchat-stil.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Ipadala sa akin ang iyong mga self-portraits at background! Ibigay ito gamit ang Google classroom para sa sining. Para sa isang mahusay na pagguhit, tiyaking ang iyong larawan: May sapat na detalye at nakatutok sa iyong mukha. May sapat na detalye sa iyong buhok/sumbrero/scarf. Ay isang orihinal na file ng imahe at HINDI isang screenshot. Gumagalaw mula sa liwanag hanggang sa dilim sa iyong mukha. Hindi gumagamit ng Snapchat-style na filter.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சுய உருவப்படங்களையும் பின்னணியையும் எனக்கு அனுப்புங்கள்! கலைக்காக கூகுள் வகுப்பறையைப் பயன்படுத்தவும். சிறந்த வரைபடத்திற்கு, உங்கள் புகைப்படம்: போதுமான விவரங்கள் மற்றும் உங்கள் முகத்தில் கவனம் செலுத்துவதை உறுதிசெய்யவும். உங்கள் முடி/தொப்பி/தாவணியில் போதுமான விவரங்கள் உள்ளன. அசல் படக் கோப்பு மற்றும் ஸ்கிரீன்ஷாட் அல்ல. உங்கள் முகம் முழுவதும் ஒளியிலிருந்து இருளுக்கு நகர்கிறது. Snapchat பாணி வடிப்பானைப் பயன்படுத்துவதில்லை.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ส่งภาพเหมือนตนเองและพื้นหลังมาให้ฉัน! ส่งโดยใช้ Google Classroom สำหรับงานศิลปะ เพื่อภาพวาดที่สวยงาม ตรวจสอบให้แน่ใจว่ารูปถ่ายของคุณ: มีรายละเอียดเพียงพอและโฟกัสที่ใบหน้าของคุณ มีรายละเอียดเพียงพอในเส้นผม/หมวก/ผ้าพันคอ เป็นไฟล์ภาพต้นฉบับ ไม่ใช่ภาพหน้าจอ ไล่สีจากสว่างไปมืดบนใบหน้าของคุณ ไม่ใช้ฟิลเตอร์แบบ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Otoportrelerinizi ve arka planlarınızı bana gönderin! Sanat için Google Classroom'u kullanarak teslim edin. Harika bir çizim için fotoğrafınızın: Yeterli ayrıntıya sahip olduğundan ve yüzünüze odaklandığından emin olun. Saçınızda/şapkanızda/eşarbınızda yeterli ayrıntıya sahip olduğundan emin olun. Orijinal bir görüntü dosyası olmalı ve ekran görüntüsü OLMAMALI. Yüzünüzde açıktan koyuya doğru geçiş yapmalı. Snapchat tarzı bir filtre kullanmamalı.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Надсилайте мені свої автопортрети та фони! Здайте його за допомогою Google classroom for art. Щоб малюнок був чудовим, переконайтеся, що ваше фото має достатньо деталей і фокусується на вашому обличчі. Має достатньо деталей у вашому волоссі/шапці/шарфі. Це оригінальний файл зображення, а НЕ знімок екрана. Рухається від світлого до темного по вашому обличчю. Не використовує фільтр у стилі Snapchat.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مجھے اپنے سیلف پورٹریٹ اور پس منظر بھیجیں! آرٹ کے لیے گوگل کلاس روم کا استعمال کرتے ہوئے اسے حوالے کریں۔ ایک عمدہ ڈرائنگ کے لیے، یقینی بنائیں کہ آپ کی تصویر: کافی تفصیل ہے اور آپ کے چہرے پر فوکس ہے۔ آپ کے بالوں/ٹوپی/اسکارف میں کافی تفصیل ہے۔ اصل تصویری فائل ہے نہ کہ اسکرین شاٹ۔ آپ کے چہرے پر روشنی سے اندھیرے کی طرف بڑھتا ہے۔ Snapchat طرز کا فلٹر استعمال نہیں کرتا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Gửi cho tôi ảnh chân dung tự họa và ảnh nền của bạn! Nộp bằng ứng dụng Google Classroom dành cho nghệ thuật. Để có một bức vẽ đẹp, hãy đảm bảo ảnh của bạn: Có đủ chi tiết và tập trung vào khuôn mặt. Có đủ chi tiết trên tóc/mũ/khăn quàng cổ. Là ảnh gốc, KHÔNG phải ảnh chụp màn hình. Chuyển từ sáng sang tối trên khuôn mặt. Không sử dụng bộ lọc kiểu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028d87ce1a_0_2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028d87ce1a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fe328e02d5_0_1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2fe328e02d5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fe328e02d5_0_1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fe328e02d5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What makes a selfie good or bad?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Çfarë e bën një selfie të mirë apo të keqe?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የራስ ፎቶን ጥሩ ወይም መጥፎ የሚያደርገው ምንድን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الذي يجعل صورة السيلفي جيدة أو سيئة؟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Ի՞նչն է սելֆին լավ կամ վատ դարձնում: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Què fa que un selfie sigui bo o dolent?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自拍有什么好处或坏处？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 maakt een selfie goed of slecht?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چه چیزی یک سلفی را خوب یا بد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Qu’est-ce qui fait qu’un selfie est bon ou mauvais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Was macht ein Selfie gut oder schlecht?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 સેલ્ફી સારી કે ખરાબ બનાવે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सेल्फी को अच्छा या बुरा क्या बनाता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Cosa rende un selfie bello o brutto?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自撮りの良し悪しを決めるのは何でしょうか?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셀카를 좋게 만드는 것과 나쁘게 만드는 것은 무엇일까?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Selfie çi baş an xirab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Apa yang menjadikan selfie itu baik atau buruk?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എന്താണ് സെൽഫിയെ നല്ലതോ ചീത്തയോ ആക്കുന്നത്?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सेल्फीलाई के राम्रो वा नराम्रो बनाउँछ?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څه شی سیلفي ښه یا بد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 que torna uma selfie boa ou ruim?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ਕਿਹੜੀ ਚੀਜ਼ ਸੈਲਫੀ ਨੂੰ ਚੰਗੀ ਜਾਂ ਮਾੜੀ ਬਣਾਉਂਦੀ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Что делает селфи хорошим или плохим?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Шта селфи чини добрим или лошим?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Maxaa selfie ka dhigaya mid wanaagsan ama xun?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¿Qué hace que un selfie sea bueno o malo?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Naon ngajadikeun selfie alus atawa goréng?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 nini hufanya selfie kuwa nzuri au mbaya?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Vad gör en selfie bra eller dålig?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Ano ang mabuti o masama sa selfie?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செல்ஃபி எது நல்லது அல்லது கெட்டது?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อะไรทำให้การเซลฟี่ดีหรือไม่ดี?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 selfie'yi iyi ya da kötü yapan şey nedir?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Що робить селфі хорошим чи поганим?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سیلفی کو کیا چیز اچھی یا بری بناتی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Điều gì làm cho một bức ảnh tự sướng tốt hay xấu?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b5eec2c26e_0_2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b5eec2c26e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b5eec2c26e_0_2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b5eec2c26e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Soft, indirect lighting is usually the most flattering for your selfies.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Ndriçimi i butë dhe indirekt është zakonisht më i këndshëm për selfiet tuaja.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ለስላሳ፣ ቀጥተኛ ያልሆነ መብራት አብዛኛውን ጊዜ ለራስ ፎቶዎችዎ በጣም ማራኪ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عادةً ما تكون الإضاءة الناعمة غير المباشرة هي الأكثر إرضاءً لصورك الشخصية.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Փափուկ, անուղղակի լուսավորությունը սովորաբար ամենահաճելին է ձեր սելֆիների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il·luminació suau i indirecta sol ser la més afavoridora per als vostres selfies.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柔和的间接灯光通常最适合自拍照。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Zachte, indirecte belichting is meestal het mooist voor je selfies.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نور ملایم و غیرمستقیم معمولاً برای سلفی‌های شما جذاب‌تر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 éclairage doux et indirect est généralement le plus flatteur pour vos selfies.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Weiches, indirektes Licht ist für Ihre Selfies normalerweise am vorteilhaftesten.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નરમ, પરોક્ષ લાઇટિંગ સામાન્ય રીતે તમારી સેલ્ફી માટે સૌથી વધુ ખુશખુશાલ 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नरम, अप्रत्यक्ष प्रकाश आमतौर पर आपकी सेल्फी के लिए सबसे अधिक आकर्षक होता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solito, la luce più adatta per i selfie è quella soffusa e indiretta.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柔らかく間接的な照明は、通常、自撮り写真に最もよく映えます。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셀카를 찍을 때는 부드럽고 간접적인 조명이 가장 잘 어울립니다.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Ronahiya nerm, nerasterast bi gelemperî ji bo selfiyên we ya herî xweş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Pencahayaan yang lembut dan tidak langsung biasanya paling menarik untuk swafoto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മൃദുവും പരോക്ഷവുമായ ലൈറ്റിംഗ് സാധാരണയായി നിങ്ങളുടെ സെൽഫികൾക്ക് ഏറ്റവും ആഹ്ലാദകരമാണ്.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नरम, अप्रत्यक्ष प्रकाश सामान्यतया तपाईंको सेल्फीहरूको लागि सबैभन्दा चापलूसी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نرم، غیر مستقیم رڼا معمولا ستاسو د سیلفیز لپاره خورا خوندور 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Uma iluminação suave e indireta geralmente é a mais favorável para suas selfies.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ਨਰਮ, ਅਸਿੱਧੇ ਰੋਸ਼ਨੀ ਆਮ ਤੌਰ 'ਤੇ ਤੁਹਾਡੀਆਂ ਸੈਲਫੀ ਲਈ ਸਭ ਤੋਂ ਵੱਧ ਚਾਪਲੂਸੀ 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Мягкое, непрямое освещение обычно лучше всего подходит для ваших селфи.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Меко, индиректно осветљење је обично највише ласкаво за ваше селфије.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Iftiin jilicsan, aan toos ahayn ayaa badanaa ah midka ugu faanta badan sawir-gacmeedyadaada.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iluminación suave e indirecta suele ser la más favorecedora para tus selfies.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Cahaya anu lemes sareng teu langsung biasana anu paling pikaresepeun pikeun selfies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Mwangaza laini na usio wa moja kwa moja kwa kawaida ndio unaovutia zaidi kwa selfie zako.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Mjuk, indirekt belysning är vanligtvis det mest smickrande för dina selfies.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malambot, hindi direktang pag-iilaw ay karaniwang ang pinaka nakakabigay-puri para sa iyong mga selfie.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மென்மையான, மறைமுக விளக்குகள் பொதுவாக உங்கள் செல்ஃபிக்களுக்கு மிகவும் புகழ்ச்சி தரும்.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แสงทางอ้อมที่นุ่มนวลมักจะให้ความสวยงามที่สุดสำหรับการเซลฟี่ของคุณ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Yumuşak, dolaylı ışıklandırma genellikle özçekimleriniz için en iyi sonucu verir.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М’яке непряме освітлення зазвичай найкраще підходить для ваших селфі.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نرم، بالواسطہ روشنی عام طور پر آپ کی سیلفیز کے لیے سب سے زیادہ چاپلوسی ہوتی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Ánh sáng dịu nhẹ, gián tiếp thường mang lại hiệu ứng đẹp nhất cho ảnh tự sướng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b5eec2c26e_0_29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b5eec2c26e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Push yourself out of the centre. It is MUCH more interesting. This is not your driver’s license!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Push yourself out of the centre. It is MUCH more interesting.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Shtyjeni veten nga qendra. Është SHUMË më interesante. Kjo nuk është patentë shoferi juaj!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እራስዎን ከመሃል ይግፉ። የበለጠ አስደሳች ነው። ይህ የመንጃ ፍቃድዎ አይደለም!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ادفع نفسك خارج المركز. الأمر أكثر إثارة للاهتمام. هذه ليست رخصة قيادتك!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Քեզ դուրս մղիր կենտրոնից: ՇԱՏ ավելի հետաքրքիր է։ Սա ձեր վարորդական իրավունքը չէ: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Fes-te fora del centre. És MOLT més interessant. Aquest no és el teu carnet de conduir!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把自己逼出中心。这有意思多了。这又不是你的驾照！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Duw jezelf uit het midden. Het is VEEL interessanter. Dit is niet je rijbewijs!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خود را از مرکز هل دهید. خیلی جالب تر است. این گواهینامه رانندگی شما نیست!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Sortez du centre. C'est BEAUCOUP plus intéressant. Ce n'est pas votre permis de conduire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Drängen Sie sich aus der Mitte. Das ist VIEL interessanter. Das ist nicht Ihr Führerschein!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જાતને કેન્દ્રની બહાર ધકેલી દો. તે ઘણું વધારે રસપ્રદ છે. આ તમારું ડ્રાઇવિંગ લાઇસન્સ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खुद को बीच से बाहर धकेलो। यह ज़्यादा दिलचस्प है। यह तुम्हारा ड्राइविंग लाइसेंस नहीं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Spingiti fuori dal centro. È MOLTO più interessante. Questa non è la tua patente di guida!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中心から抜け出そう。その方がずっと面白いよ。これは運転免許証じゃないんだから！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중앙에서 벗어나세요. 훨씬 더 재밌을 거예요. 이건 운전면허증이 아니에요!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Xwe ji navendê derxînin. PIR balkêştir e. Ev ne ehliyeta we 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Tolak diri anda keluar dari pusat. Ia JAUH lebih menarik. Ini bukan lesen memandu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കേന്ദ്രത്തിൽ നിന്ന് സ്വയം പുറത്താക്കുക. ഇത് കൂടുതൽ രസകരമാണ്. ഇത് നിങ്ങളുടെ ഡ്രൈവിംഗ് ലൈസൻസ് അല്ല!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आफैलाई केन्द्रबाट बाहिर धकेल्नुहोस्। यो धेरै अधिक रोचक छ। यो तपाईंको ड्राइभर लाइसेन्स होइन!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خپل ځان له مرکز څخه وباسئ. دا ډیر په زړه پوری دی. دا ستاسو د موټر چلولو جواز نه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Saia do centro. É MUITO mais interessante. Esta não é a sua carteira de motorista!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ਆਪ ਨੂੰ ਕੇਂਦਰ ਤੋਂ ਬਾਹਰ ਕੱਢੋ। ਇਹ ਬਹੁਤ ਜ਼ਿਆਦਾ ਦਿਲਚਸਪ ਹੈ. ਇਹ ਤੁਹਾਡਾ ਡਰਾਈਵਰ ਲਾਇਸੰਸ ਨਹੀਂ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Вытолкни себя из центра. Это НАМНОГО интереснее. Это не водительские права!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Гурните се из центра. МНОГО је интересантније. Ово није ваша возачка дозвола!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Naftaada ka saar xarunta. Aad ayey u xiiso badan tahay. Kani maaha shatiga darawalnimadaada!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Sal del centro. Es MUCHO más interesante. ¡Esto no es tu carnet de conducir!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Nyorong diri kaluar ti pusat. Éta leuwih narik. Ieu sanés lisénsi supir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Jisukume nje ya kituo. Inavutia zaidi. Hii sio leseni yako ya udereva!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Tryck dig ut från centrum. Det är MYCKET mer intressant. Detta är inte ditt körkort!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Itulak ang iyong sarili sa labas ng gitna. Ito ay mas kawili-wili. Hindi ito ang iyong lisensya sa pagmamaneho!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மையத்திலிருந்து வெளியே தள்ளுங்கள். இது மிகவும் சுவாரஸ்யமானது. இது உங்கள் ஓட்டுநர் உரிமம் அல்ல!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ผลักตัวเองออกจากจุดศูนย์กลางสิ มันน่าสนใจกว่าเยอะ นี่ไม่ใช่ใบขับขี่ของคุณนะ!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Kendinizi merkezden dışarı itin. ÇOK daha ilginç. Bu sizin ehliyetiniz değil!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Виштовхніться з центру. Це НАБАГАТО цікавіше. Це не твоє водійське посвідчення!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آپ کو مرکز سے باہر دھکیلیں۔ یہ بہت زیادہ دلچسپ ہے۔ یہ آپ کا ڈرائیور کا لائسنس نہیں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Đẩy mình ra khỏi trung tâm. Thú vị hơn NHIỀU. Đây không phải là bằng lái xe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b5eec2c26e_0_3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b5eec2c26e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b5eec2c26e_0_30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b5eec2c26e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Get some distance from the camera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Merrni një distancë nga kamera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ከካሜራው የተወሰነ ርቀት ያግኙ</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احصل على مسافة من الكاميرا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Որոշակի հեռավորություն վերցրեք տեսախցիկից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Allunya't de la càmera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与相机保持一定距离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Neem wat afstand van de camera</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کمی از دوربین فاصله بگیرید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Prenez de la distance avec la caméra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Nehmen Sie etwas Abstand von der Kamera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કેમેરાથી થોડું અંતર મેળવો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कैमरे से कुछ दूरी बना 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Allontanati un po' dalla telecamera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カメラから少し距離を置く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카메라로부터 거리를 두세요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 kamerayê hinekî dûr bikevin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Dapatkan sedikit jarak dari kamera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ക്യാമറയിൽ നിന്ന് കുറച്ച് അകലം പാലിക്കുക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क्यामेराबाट केही टाढा जानुहोस्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کیمرې څخه یو څه فاصله واخلئ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Afaste-se um pouco da câmera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ਕੈਮਰੇ ਤੋਂ ਕੁਝ ਦੂਰੀ 'ਤੇ ਜਾਓ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Отойдите от камеры на некоторое расстояние.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Одмакните се од камере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 fogow kamarada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Aléjate un poco de la cámara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Meunang sababaraha jarak ti kaméra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Pata umbali kutoka kwa kamera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 lite avstånd från kameran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Kumuha ng ilang distansya mula sa camera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கேமராவிலிருந்து சிறிது தூரம் செல்லவும்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ถอยห่างจากกล้องสักหน่อย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Kameradan biraz uzaklaşın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Відійдіть на деяку відстань від камери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کیمرے سے کچھ فاصلہ رکھیں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giữ khoảng cách với máy ảnh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b5eec2c26e_0_3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b5eec2c26e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 goodness sake, keep your clothes on! I’m a teacher and I don’t want to go back to therapy.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 goodness sake, keep your clothes 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 hir të mirësisë, mbani rrobat tuaja! Unë jam mësuese dhe nuk dua të kthehem në terapi.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ለበጎነት ልብስህን ጠብቅ! እኔ አስተማሪ ነኝ እና ወደ ህክምና መመለስ አልፈልግም.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يا إلهي، حافظ على ملابسك! أنا مُعلّم ولا أريد العودة للعلاج النفسي.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Հանուն բարության, շորերդ պահիր։ Ես ուսուցիչ եմ և չեմ ուզում վերադառնալ թերապիայի: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 amor de Déu, manteniu-vos la roba! Sóc professora i no vull tornar a la teràpia.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看在上帝的份上，别忘了穿衣服！我是个老师，我不想再回去接受治疗了。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Houd je kleren alsjeblieft aan! Ik ben leraar en ik wil niet terug naar therapie.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 خاطر خدا، لباست را بپوش! من یک معلم هستم و نمی خواهم به درمان برگردم.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Bon sang, garde tes vêtements ! Je suis enseignante et je ne veux pas retourner en thérapie.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Um Himmels willen, lass deine Klamotten an! Ich bin Lehrerin und will nicht wieder zur Therapie.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ભલાઈ ખાતર, તમારા કપડાં ચાલુ રાખો! હું એક શિક્ષક છું અને હું ઉપચારમાં પાછા જવા માંગતો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भगवान के लिए, अपने कपड़े पहने रहो! मैं एक टीचर हूँ और मैं दोबारा थेरेपी नहीं करवाना चाहती।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 l'amor del cielo, tieniti i vestiti addosso! Sono un'insegnante e non voglio tornare in terapia.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お願いだから、服を着たままにして！私は教師なのに、セラピーに戻りたくないの。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제발, 옷 좀 입고 있어! 난 교사인데, 다시 심리치료 받고 싶지 않아.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 bo xatirê xwe, cilên xwe li xwe bikin! Ez mamoste me û naxwazim vegerim terapiyê.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Demi kebaikan, teruskan pakaian anda! Saya seorang guru dan saya tidak mahu kembali ke terapi.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നന്മയ്ക്കായി, നിങ്ങളുടെ വസ്ത്രങ്ങൾ സൂക്ഷിക്കുക! ഞാൻ ഒരു അധ്യാപകനാണ്, എനിക്ക് തെറാപ്പിയിലേക്ക് മടങ്ങാൻ താൽപ്പര്യമില്ല.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भलाइको लागि, आफ्नो लुगा राख्नुहोस्! म एक शिक्षक हुँ र म उपचारमा फर्कन चाहन्न।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نیکۍ لپاره، جامې وساتئ! زه یو ښوونکی یم او زه نه غواړم بیرته درملنې ته لاړ شم.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Pelo amor de Deus, fique de roupa! Sou professora e não quero voltar para a terapia.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ਨੇਕੀ ਦੀ ਖ਼ਾਤਰ, ਆਪਣੇ ਕੱਪੜੇ ਪਾ ਕੇ ਰੱਖੋ! ਮੈਂ ਇੱਕ ਅਧਿਆਪਕ ਹਾਂ ਅਤੇ ਮੈਂ ਥੈਰੇਪੀ ਵਿੱਚ ਵਾਪਸ ਨਹੀਂ ਜਾਣਾ ਚਾਹੁੰਦਾ।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Ради всего святого, оставайтесь в одежде! Я учитель, и я не хочу возвращаться к психотерапевту.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 име Бога, носите своју одећу! Ја сам учитељ и не желим да се враћам на терапију.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Wanaag darted, dharkaaga xidho! Waxaan ahay macalin mana rabo inaan ku laabto daawaynta.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 Dios, quédate con la ropa puesta! Soy profesora y no quiero volver a terapia.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Demi kahadéan, tetep baju anjeun! Abdi guru sareng abdi henteu hoyong uih deui ka terapi.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Kwa wema, weka nguo zako! Mimi ni mwalimu na sitaki kurudi kwenye tiba.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För guds skull, behåll kläderna på! Jag är lärare och jag vill inte gå tillbaka till terapi.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Para sa kabutihan, panatilihin ang iyong mga damit! Isa akong guro at ayaw kong bumalik sa therapy.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நன்மைக்காக, உங்கள் ஆடைகளை அணியுங்கள்! நான் ஒரு ஆசிரியர், நான் சிகிச்சைக்கு திரும்ப விரும்பவில்லை.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ขอร้องล่ะ อย่าใส่เสื้อผ้าอีกนะ! ฉันเป็นครูและไม่อยากกลับไปบำบัดอีก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Aman Tanrım, kıyafetlerini çıkarma! Ben öğretmenim ve terapiye geri dönmek istemiyorum.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Заради Бога, не одягайся! Я вчитель і не хочу повертатися до терапії.</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نیکی کی خاطر، اپنے کپڑے رکھو! میں ایک استاد ہوں اور میں علاج پر واپس نہیں جانا چاہتا۔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Trời ơi, cứ mặc quần áo vào đi! Tôi là giáo viên và tôi không muốn quay lại trị liệu nữa.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11cfc58d85_0_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11cfc58d8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7d7fbd6e27_0_56: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7d7fbd6e27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Which of these photos would be easiest to do a good job?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Cila nga këto foto do të ishte më e lehtë për të bërë një punë të mirë??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ከእነዚህ ፎቶዎች ውስጥ የትኛው ጥሩ ስራ ለመስራት ቀላል ይሆናል?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أي من هذه الصور سيكون من الأسهل القيام بعمل جيد؟؟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 լուսանկարներից որն է ամենահեշտը լավ աշխատանք կատարելու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Quina d'aquestes fotos seria més fàcil per fer una bona feina??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以下哪张照片最容易拍好？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Welke van deze foto's is het makkelijkst om goed te maken?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کدام یک از این عکس ها برای انجام یک کار خوب راحت تر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Laquelle de ces photos serait la plus facile à réaliser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Welches dieser Fotos wäre am einfachsten, um gute Arbeit zu leisten??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આમાંથી કયો ફોટો સારો કામ કરવા માટે સૌથી સરળ હશે??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इनमें से कौन सी तस्वीर अच्छा काम करने के लिए सबसे आसान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Quale di queste foto sarebbe più facile da realizzare bene?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これらの写真のうちどれが一番簡単にうまく撮れるでしょうか?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사진들 중에서 어느 것이 가장 잘 찍기 쉬울까요??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Kîjan ji van wêneyan dê hêsantir be ku meriv karekî baş bike??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Antara foto berikut, yang manakah paling mudah untuk melakukan kerja yang 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ഈ ഫോട്ടോകളിൽ ഏതാണ് ഒരു നല്ല ജോലി ചെയ്യാൻ എളുപ്പമുള്ളത്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मध्ये कुन फोटो राम्रो काम गर्न सजिलो हुनेछ ??</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دې عکسونو څخه کوم یو به د ښه کار کولو لپاره اسانه 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Qual dessas fotos seria mais fácil de fazer um bom trabalho?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ਇਹਨਾਂ ਵਿੱਚੋਂ ਕਿਹੜੀ ਫੋਟੋ ਇੱਕ ਚੰਗਾ ਕੰਮ ਕਰਨ ਲਈ ਸਭ ਤੋਂ ਆਸਾਨ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Какую из этих фотографий будет легче всего обработать?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Коју од ових фотографија би било најлакше направити добар посао??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Sawiradan keebaa ugu fudud in shaqo fiican la qabto??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cuál de estas fotos sería más fácil hacer un buen trabajo?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Mana poto ieu bakal panggampangna pikeun ngalakukeun pakasaban alus??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ni picha gani kati ya hizi itakuwa rahisi kufanya kazi nzuri?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Vilken av dessa bilder skulle vara lättast att göra ett bra jobb??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Alin sa mga larawang ito ang pinakamadaling gumawa ng magandang trabaho??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இந்த புகைப்படங்களில் எது நன்றாக வேலை செய்ய எளிதாக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ภาพใดต่อไปนี้จะถ่ายได้ง่ายที่สุด?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fotoğraflardan hangisini çekmek daha kolay ve iyi bir iş olur?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Яку з цих фотографій було б найлегше зробити добре??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 میں سے کون سی تصاویر اچھا کام کرنے کے لیے سب سے آسان ہوں 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Trong những bức ảnh này, bức nào dễ thực hiện nhất?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fafee4aa1e_0_3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fafee4aa1e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7d7fbd6e27_0_124: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37d7fbd6e27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Which of these photos would be easiest to do a good job?</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Cila nga këto foto do të ishte më e lehtë për të bërë një punë të mirë??</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ከእነዚህ ፎቶዎች ውስጥ የትኛው ጥሩ ስራ ለመስራት ቀላል ይሆናል?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أي من هذه الصور سيكون من الأسهل القيام بعمل جيد؟؟</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Այս լուսանկարներից որն է ամենահեշտը լավ աշխատանք կատարելու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Quina d'aquestes fotos seria més fàcil per fer una bona feina??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以下哪张照片最容易拍好？</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Welke van deze foto's is het makkelijkst om goed te maken?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کدام یک از این عکس ها برای انجام یک کار خوب راحت تر است؟</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Laquelle de ces photos serait la plus facile à réaliser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Welches dieser Fotos wäre am einfachsten, um gute Arbeit zu leisten??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આમાંથી કયો ફોટો સારો કામ કરવા માટે સૌથી સરળ હશે??</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इनमें से कौन सी तस्वीर अच्छा काम करने के लिए सबसे आसान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Quale di queste foto sarebbe più facile da realizzare bene?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これらの写真のうちどれが一番簡単にうまく撮れるでしょうか?</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이 사진들 중에서 어느 것이 가장 잘 찍기 쉬울까요??</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Kîjan ji van wêneyan dê hêsantir be ku meriv karekî baş bike??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Antara foto berikut, yang manakah paling mudah untuk melakukan kerja yang baik??</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ഈ ഫോട്ടോകളിൽ ഏതാണ് ഒരു നല്ല ജോലി ചെയ്യാൻ എളുപ്പമുള്ളത്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यी मध्ये कुन फोटो राम्रो काम गर्न सजिलो हुनेछ ??</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دې عکسونو څخه کوم یو به د ښه کار کولو لپاره اسانه وي؟</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Qual dessas fotos seria mais fácil de fazer um bom trabalho?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ਇਹਨਾਂ ਵਿੱਚੋਂ ਕਿਹੜੀ ਫੋਟੋ ਇੱਕ ਚੰਗਾ ਕੰਮ ਕਰਨ ਲਈ ਸਭ ਤੋਂ ਆਸਾਨ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Какую из этих фотографий будет легче всего обработать?</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Коју од ових фотографија би било најлакше направити добар посао??</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Sawiradan keebaa ugu fudud in shaqo fiican la qabto??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¿En cuál de estas fotos sería más fácil hacer un buen trabajo?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Mana poto ieu bakal panggampangna pikeun ngalakukeun pakasaban alus??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Je, ni picha gani kati ya hizi itakuwa rahisi kufanya kazi nzuri?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Vilken av dessa bilder skulle vara lättast att göra ett bra jobb??</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Alin sa mga larawang ito ang pinakamadaling gumawa ng magandang trabaho??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இந்த புகைப்படங்களில் எது நன்றாக வேலை செய்ய எளிதாக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ภาพใดต่อไปนี้จะถ่ายได้ง่ายที่สุด?</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Bu fotoğraflardan hangisini çekmek daha kolay ve iyi bir iş olur?</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Яку з цих фотографій було б найлегше зробити добре??</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ان میں سے کون سی تصاویر اچھا کام کرنے کے لیے سب سے آسان ہوں گی؟؟</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Trong những bức ảnh này, bức nào dễ thực hiện nhất?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7d7fbd6e27_0_156: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7d7fbd6e27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Which of these photos would be easiest to do a good job?</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Cila nga këto foto do të ishte më e lehtë për të bërë një punë të mirë??</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ከእነዚህ ፎቶዎች ውስጥ የትኛው ጥሩ ስራ ለመስራት ቀላል ይሆናል?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أي من هذه الصور سيكون من الأسهل القيام بعمل جيد؟؟</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Այս լուսանկարներից որն է ամենահեշտը լավ աշխատանք կատարելու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Quina d'aquestes fotos seria més fàcil per fer una bona feina??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以下哪张照片最容易拍好？</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Welke van deze foto's is het makkelijkst om goed te maken?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کدام یک از این عکس ها برای انجام یک کار خوب راحت تر است؟</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Laquelle de ces photos serait la plus facile à réaliser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Welches dieser Fotos wäre am einfachsten, um gute Arbeit zu leisten??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આમાંથી કયો ફોટો સારો કામ કરવા માટે સૌથી સરળ હશે??</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इनमें से कौन सी तस्वीर अच्छा काम करने के लिए सबसे आसान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Quale di queste foto sarebbe più facile da realizzare bene?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これらの写真のうちどれが一番簡単にうまく撮れるでしょうか?</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이 사진들 중에서 어느 것이 가장 잘 찍기 쉬울까요??</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Kîjan ji van wêneyan dê hêsantir be ku meriv karekî baş bike??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Antara foto berikut, yang manakah paling mudah untuk melakukan kerja yang baik??</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ഈ ഫോട്ടോകളിൽ ഏതാണ് ഒരു നല്ല ജോലി ചെയ്യാൻ എളുപ്പമുള്ളത്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यी मध्ये कुन फोटो राम्रो काम गर्न सजिलो हुनेछ ??</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دې عکسونو څخه کوم یو به د ښه کار کولو لپاره اسانه وي؟</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Qual dessas fotos seria mais fácil de fazer um bom trabalho?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ਇਹਨਾਂ ਵਿੱਚੋਂ ਕਿਹੜੀ ਫੋਟੋ ਇੱਕ ਚੰਗਾ ਕੰਮ ਕਰਨ ਲਈ ਸਭ ਤੋਂ ਆਸਾਨ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Какую из этих фотографий будет легче всего обработать?</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Коју од ових фотографија би било најлакше направити добар посао??</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Sawiradan keebaa ugu fudud in shaqo fiican la qabto??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¿En cuál de estas fotos sería más fácil hacer un buen trabajo?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Mana poto ieu bakal panggampangna pikeun ngalakukeun pakasaban alus??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Je, ni picha gani kati ya hizi itakuwa rahisi kufanya kazi nzuri?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Vilken av dessa bilder skulle vara lättast att göra ett bra jobb??</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Alin sa mga larawang ito ang pinakamadaling gumawa ng magandang trabaho??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இந்த புகைப்படங்களில் எது நன்றாக வேலை செய்ய எளிதாக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ภาพใดต่อไปนี้จะถ่ายได้ง่ายที่สุด?</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Bu fotoğraflardan hangisini çekmek daha kolay ve iyi bir iş olur?</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Яку з цих фотографій було б найлегше зробити добре??</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ان میں سے کون سی تصاویر اچھا کام کرنے کے لیے سب سے آسان ہوں گی؟؟</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Trong những bức ảnh này, bức nào dễ thực hiện nhất?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7d7fbd6e27_0_140: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37d7fbd6e27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Which of these photos would be easiest to do a good job?</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Cila nga këto foto do të ishte më e lehtë për të bërë një punë të mirë??</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ከእነዚህ ፎቶዎች ውስጥ የትኛው ጥሩ ስራ ለመስራት ቀላል ይሆናል?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أي من هذه الصور سيكون من الأسهل القيام بعمل جيد؟؟</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Այս լուսանկարներից որն է ամենահեշտը լավ աշխատանք կատարելու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Quina d'aquestes fotos seria més fàcil per fer una bona feina??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以下哪张照片最容易拍好？</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Welke van deze foto's is het makkelijkst om goed te maken?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کدام یک از این عکس ها برای انجام یک کار خوب راحت تر است؟</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Laquelle de ces photos serait la plus facile à réaliser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Welches dieser Fotos wäre am einfachsten, um gute Arbeit zu leisten??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આમાંથી કયો ફોટો સારો કામ કરવા માટે સૌથી સરળ હશે??</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इनमें से कौन सी तस्वीर अच्छा काम करने के लिए सबसे आसान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Quale di queste foto sarebbe più facile da realizzare bene?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これらの写真のうちどれが一番簡単にうまく撮れるでしょうか?</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이 사진들 중에서 어느 것이 가장 잘 찍기 쉬울까요??</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Kîjan ji van wêneyan dê hêsantir be ku meriv karekî baş bike??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Antara foto berikut, yang manakah paling mudah untuk melakukan kerja yang baik??</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ഈ ഫോട്ടോകളിൽ ഏതാണ് ഒരു നല്ല ജോലി ചെയ്യാൻ എളുപ്പമുള്ളത്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यी मध्ये कुन फोटो राम्रो काम गर्न सजिलो हुनेछ ??</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دې عکسونو څخه کوم یو به د ښه کار کولو لپاره اسانه وي؟</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Qual dessas fotos seria mais fácil de fazer um bom trabalho?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ਇਹਨਾਂ ਵਿੱਚੋਂ ਕਿਹੜੀ ਫੋਟੋ ਇੱਕ ਚੰਗਾ ਕੰਮ ਕਰਨ ਲਈ ਸਭ ਤੋਂ ਆਸਾਨ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Какую из этих фотографий будет легче всего обработать?</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Коју од ових фотографија би било најлакше направити добар посао??</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Sawiradan keebaa ugu fudud in shaqo fiican la qabto??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¿En cuál de estas fotos sería más fácil hacer un buen trabajo?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Mana poto ieu bakal panggampangna pikeun ngalakukeun pakasaban alus??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Je, ni picha gani kati ya hizi itakuwa rahisi kufanya kazi nzuri?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Vilken av dessa bilder skulle vara lättast att göra ett bra jobb??</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Alin sa mga larawang ito ang pinakamadaling gumawa ng magandang trabaho??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இந்த புகைப்படங்களில் எது நன்றாக வேலை செய்ய எளிதாக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ภาพใดต่อไปนี้จะถ่ายได้ง่ายที่สุด?</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Bu fotoğraflardan hangisini çekmek daha kolay ve iyi bir iş olur?</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Яку з цих фотографій було б найлегше зробити добре??</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ان میں سے کون سی تصاویر اچھا کام کرنے کے لیے سب سے آسان ہوں گی؟؟</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Trong những bức ảnh này, bức nào dễ thực hiện nhất?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7d7fbd6e27_0_171: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7d7fbd6e27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Which of these photos would be easiest to do a good job?</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Cila nga këto foto do të ishte më e lehtë për të bërë një punë të mirë??</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ከእነዚህ ፎቶዎች ውስጥ የትኛው ጥሩ ስራ ለመስራት ቀላል ይሆናል?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أي من هذه الصور سيكون من الأسهل القيام بعمل جيد؟؟</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Այս լուսանկարներից որն է ամենահեշտը լավ աշխատանք կատարելու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Quina d'aquestes fotos seria més fàcil per fer una bona feina??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以下哪张照片最容易拍好？</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Welke van deze foto's is het makkelijkst om goed te maken?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کدام یک از این عکس ها برای انجام یک کار خوب راحت تر است؟</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Laquelle de ces photos serait la plus facile à réaliser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Welches dieser Fotos wäre am einfachsten, um gute Arbeit zu leisten??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આમાંથી કયો ફોટો સારો કામ કરવા માટે સૌથી સરળ હશે??</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इनमें से कौन सी तस्वीर अच्छा काम करने के लिए सबसे आसान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Quale di queste foto sarebbe più facile da realizzare bene?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これらの写真のうちどれが一番簡単にうまく撮れるでしょうか?</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이 사진들 중에서 어느 것이 가장 잘 찍기 쉬울까요??</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Kîjan ji van wêneyan dê hêsantir be ku meriv karekî baş bike??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Antara foto berikut, yang manakah paling mudah untuk melakukan kerja yang baik??</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ഈ ഫോട്ടോകളിൽ ഏതാണ് ഒരു നല്ല ജോലി ചെയ്യാൻ എളുപ്പമുള്ളത്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यी मध्ये कुन फोटो राम्रो काम गर्न सजिलो हुनेछ ??</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دې عکسونو څخه کوم یو به د ښه کار کولو لپاره اسانه وي؟</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Qual dessas fotos seria mais fácil de fazer um bom trabalho?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ਇਹਨਾਂ ਵਿੱਚੋਂ ਕਿਹੜੀ ਫੋਟੋ ਇੱਕ ਚੰਗਾ ਕੰਮ ਕਰਨ ਲਈ ਸਭ ਤੋਂ ਆਸਾਨ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Какую из этих фотографий будет легче всего обработать?</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Коју од ових фотографија би било најлакше направити добар посао??</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Sawiradan keebaa ugu fudud in shaqo fiican la qabto??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¿En cuál de estas fotos sería más fácil hacer un buen trabajo?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Mana poto ieu bakal panggampangna pikeun ngalakukeun pakasaban alus??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Je, ni picha gani kati ya hizi itakuwa rahisi kufanya kazi nzuri?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Vilken av dessa bilder skulle vara lättast att göra ett bra jobb??</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Alin sa mga larawang ito ang pinakamadaling gumawa ng magandang trabaho??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இந்த புகைப்படங்களில் எது நன்றாக வேலை செய்ய எளிதாக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ภาพใดต่อไปนี้จะถ่ายได้ง่ายที่สุด?</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Bu fotoğraflardan hangisini çekmek daha kolay ve iyi bir iş olur?</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Яку з цих фотографій було б найлегше зробити добре??</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ان میں سے کون سی تصاویر اچھا کام کرنے کے لیے سب سے آسان ہوں گی؟؟</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Trong những bức ảnh này, bức nào dễ thực hiện nhất?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7d7fbd6e27_0_195: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37d7fbd6e27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Which of these photos would be easiest to do a good job?</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Cila nga këto foto do të ishte më e lehtë për të bërë një punë të mirë??</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ከእነዚህ ፎቶዎች ውስጥ የትኛው ጥሩ ስራ ለመስራት ቀላል ይሆናል?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أي من هذه الصور سيكون من الأسهل القيام بعمل جيد؟؟</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Այս լուսանկարներից որն է ամենահեշտը լավ աշխատանք կատարելու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Quina d'aquestes fotos seria més fàcil per fer una bona feina??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以下哪张照片最容易拍好？</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Welke van deze foto's is het makkelijkst om goed te maken?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کدام یک از این عکس ها برای انجام یک کار خوب راحت تر است؟</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Laquelle de ces photos serait la plus facile à réaliser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Welches dieser Fotos wäre am einfachsten, um gute Arbeit zu leisten??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આમાંથી કયો ફોટો સારો કામ કરવા માટે સૌથી સરળ હશે??</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इनमें से कौन सी तस्वीर अच्छा काम करने के लिए सबसे आसान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Quale di queste foto sarebbe più facile da realizzare bene?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これらの写真のうちどれが一番簡単にうまく撮れるでしょうか?</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이 사진들 중에서 어느 것이 가장 잘 찍기 쉬울까요??</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Kîjan ji van wêneyan dê hêsantir be ku meriv karekî baş bike??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Antara foto berikut, yang manakah paling mudah untuk melakukan kerja yang baik??</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ഈ ഫോട്ടോകളിൽ ഏതാണ് ഒരു നല്ല ജോലി ചെയ്യാൻ എളുപ്പമുള്ളത്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यी मध्ये कुन फोटो राम्रो काम गर्न सजिलो हुनेछ ??</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دې عکسونو څخه کوم یو به د ښه کار کولو لپاره اسانه وي؟</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Qual dessas fotos seria mais fácil de fazer um bom trabalho?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ਇਹਨਾਂ ਵਿੱਚੋਂ ਕਿਹੜੀ ਫੋਟੋ ਇੱਕ ਚੰਗਾ ਕੰਮ ਕਰਨ ਲਈ ਸਭ ਤੋਂ ਆਸਾਨ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Какую из этих фотографий будет легче всего обработать?</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Коју од ових фотографија би било најлакше направити добар посао??</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Sawiradan keebaa ugu fudud in shaqo fiican la qabto??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¿En cuál de estas fotos sería más fácil hacer un buen trabajo?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Mana poto ieu bakal panggampangna pikeun ngalakukeun pakasaban alus??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Je, ni picha gani kati ya hizi itakuwa rahisi kufanya kazi nzuri?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Vilken av dessa bilder skulle vara lättast att göra ett bra jobb??</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Alin sa mga larawang ito ang pinakamadaling gumawa ng magandang trabaho??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இந்த புகைப்படங்களில் எது நன்றாக வேலை செய்ய எளிதாக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ภาพใดต่อไปนี้จะถ่ายได้ง่ายที่สุด?</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Bu fotoğraflardan hangisini çekmek daha kolay ve iyi bir iş olur?</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Яку з цих фотографій було б найлегше зробити добре??</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ان میں سے کون سی تصاویر اچھا کام کرنے کے لیے سب سے آسان ہوں گی؟؟</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Trong những bức ảnh này, bức nào dễ thực hiện nhất?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7d7fbd6e27_0_204: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37d7fbd6e27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Which of these photos would be easiest to do a good job?</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Cila nga këto foto do të ishte më e lehtë për të bërë një punë të mirë??</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ከእነዚህ ፎቶዎች ውስጥ የትኛው ጥሩ ስራ ለመስራት ቀላል ይሆናል?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أي من هذه الصور سيكون من الأسهل القيام بعمل جيد؟؟</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Այս լուսանկարներից որն է ամենահեշտը լավ աշխատանք կատարելու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Quina d'aquestes fotos seria més fàcil per fer una bona feina??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以下哪张照片最容易拍好？</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Welke van deze foto's is het makkelijkst om goed te maken?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کدام یک از این عکس ها برای انجام یک کار خوب راحت تر است؟</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Laquelle de ces photos serait la plus facile à réaliser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Welches dieser Fotos wäre am einfachsten, um gute Arbeit zu leisten??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આમાંથી કયો ફોટો સારો કામ કરવા માટે સૌથી સરળ હશે??</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इनमें से कौन सी तस्वीर अच्छा काम करने के लिए सबसे आसान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Quale di queste foto sarebbe più facile da realizzare bene?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これらの写真のうちどれが一番簡単にうまく撮れるでしょうか?</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이 사진들 중에서 어느 것이 가장 잘 찍기 쉬울까요??</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Kîjan ji van wêneyan dê hêsantir be ku meriv karekî baş bike??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Antara foto berikut, yang manakah paling mudah untuk melakukan kerja yang baik??</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ഈ ഫോട്ടോകളിൽ ഏതാണ് ഒരു നല്ല ജോലി ചെയ്യാൻ എളുപ്പമുള്ളത്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यी मध्ये कुन फोटो राम्रो काम गर्न सजिलो हुनेछ ??</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دې عکسونو څخه کوم یو به د ښه کار کولو لپاره اسانه وي؟</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Qual dessas fotos seria mais fácil de fazer um bom trabalho?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ਇਹਨਾਂ ਵਿੱਚੋਂ ਕਿਹੜੀ ਫੋਟੋ ਇੱਕ ਚੰਗਾ ਕੰਮ ਕਰਨ ਲਈ ਸਭ ਤੋਂ ਆਸਾਨ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Какую из этих фотографий будет легче всего обработать?</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Коју од ових фотографија би било најлакше направити добар посао??</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Sawiradan keebaa ugu fudud in shaqo fiican la qabto??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¿En cuál de estas fotos sería más fácil hacer un buen trabajo?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Mana poto ieu bakal panggampangna pikeun ngalakukeun pakasaban alus??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Je, ni picha gani kati ya hizi itakuwa rahisi kufanya kazi nzuri?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Vilken av dessa bilder skulle vara lättast att göra ett bra jobb??</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Alin sa mga larawang ito ang pinakamadaling gumawa ng magandang trabaho??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இந்த புகைப்படங்களில் எது நன்றாக வேலை செய்ய எளிதாக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ภาพใดต่อไปนี้จะถ่ายได้ง่ายที่สุด?</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Bu fotoğraflardan hangisini çekmek daha kolay ve iyi bir iş olur?</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Яку з цих фотографій було б найлегше зробити добре??</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ان میں سے کون سی تصاویر اچھا کام کرنے کے لیے سب سے آسان ہوں گی؟؟</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Trong những bức ảnh này, bức nào dễ thực hiện nhất?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7d7fbd6e27_0_1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7d7fbd6e27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5a7d90e0b6_0_5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5a7d90e0b6_0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Projekte portretesh nga ish-nxënës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ከቀድሞ ተማሪዎች የቁም ፕሮጀክቶች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مشاريع بورتريه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Դիմանկարային նախագծեր նախկին ուսանողներից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Projectes de retrats d'antics alumnes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以前学生的肖像项目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Portretprojecten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های پرتره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Projets de portraits d'anciens élèves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Porträtprojekte ehemaliger Studierender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વિદ્યાર્થીઓના પોટ્રેટ પ્રોજેક્ટ્સ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की पोर्ट्रेट परियोजनाएँ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Progetti di ritratti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卒業生のポートレートプロジェクト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전 학생들의 초상화 프로젝트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Projeyên portreyê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 potret daripada bekas pelajar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മുൻ വിദ്യാർത്ഥികളിൽ നിന്നുള്ള പോർട്രെയ്റ്റ് പ്രോജക്ടുകൾ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पोर्ट्रेट परियोजनाहरू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د انځورونو پروژې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Projetos de retratos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ਦੇ ਪੋਰਟਰੇਟ ਪ੍ਰੋਜੈਕਟ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Портретные проекты бывших студентов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Пројекти портрета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Mashaariicda sawirka ee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Proyectos de retratos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Proyék potret ti urut murid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Miradi ya picha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Porträttprojekt från tidigare studenter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mula sa mga dating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மாணவர்களிடமிருந்து உருவப்பட திட்டங்கள்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โครงการภาพถ่ายจากศิษย์เก่า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öğrencilerin portre projeleri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Проекти портретів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کے پورٹریٹ پروجیکٹس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Các dự án chân dung từ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bded329677_0_8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3bded329677_0_8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bded329677_0_8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3bded329677_0_8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fafee4aa1e_0_49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fafee4aa1e_0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bded329677_0_83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3bded329677_0_8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bded329677_0_8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3bded329677_0_8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bded329677_0_8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3bded329677_0_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bded329677_0_84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bded329677_0_8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bded329677_0_85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3bded329677_0_8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bded329677_0_8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bded329677_0_8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bded329677_0_86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3bded329677_0_8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3bded329677_0_86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3bded329677_0_8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bded329677_0_8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3bded329677_0_8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bded329677_0_87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3bded329677_0_8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0332cb9175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0332cb91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bded329677_0_88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3bded329677_0_8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3bded329677_0_88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3bded329677_0_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bded329677_0_89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bded329677_0_8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bded329677_0_90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3bded329677_0_9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bded329677_0_9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3bded329677_0_9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3bded329677_0_92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3bded329677_0_9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bded329677_0_93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3bded329677_0_9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3bded329677_0_93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3bded329677_0_9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3bded329677_0_94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3bded329677_0_9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3bded329677_0_94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3bded329677_0_9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fafee4aa1e_0_4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fafee4aa1e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3bded329677_0_9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3bded329677_0_9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bded329677_0_95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3bded329677_0_9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3bded329677_0_96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3bded329677_0_9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3bded329677_0_96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3bded329677_0_9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3bded329677_0_9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3bded329677_0_9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bded329677_0_9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3bded329677_0_9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3bded329677_0_98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3bded329677_0_9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3bded329677_0_98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3bded329677_0_9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3bded329677_0_99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3bded329677_0_9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3bded329677_0_99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3bded329677_0_9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112a95ee1e_0_1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112a95ee1e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1126135be7c_0_1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1126135be7c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5a7d90e0b6_0_6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25a7d90e0b6_0_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How to shade beautifully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të hijezoni bukur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እንዴት በሚያምር ሁኔታ ጥላ እንደሚደረግ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كيفية التظليل بشكل جميل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Ինչպես գեղեցիկ ստվերել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 ombra bellament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如何美丽地遮荫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Hoe je mooi schaduw kunt creëren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چگونه به زیبایی سایه بزنیم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Comment réaliser de beaux ombres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 schattieren Sie schön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કેવી રીતે સુંદર છાંયો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खूबसूरती से छाया कैसे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 ombreggiare in modo splendido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美しい陰影をつける方法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아름답게 음영을 입히는 방법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Meriv çawa bi rengek xweşik şîn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Bagaimana untuk teduh dengan cantik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എങ്ങനെ മനോഹരമായി ഷേഡ് ചെയ്യാം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कसरी सुन्दर छाया बनाउने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څنګه ښکلی سیوری وکړو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Como sombrear lindamente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ਸੁੰਦਰਤਾ ਨਾਲ ਛਾਂ ਕਿਵੇਂ ਕਰੀਏ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 красиво растушевать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Како лепо сенчити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Sida quruxda badan loo hadhsado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Cómo sombrear bellamente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Kumaha ngiuhan beautifully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Jinsi ya kuweka kivuli kwa uzuri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Hur man skuggar vackert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Paano mag shade ng maganda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அழகாக நிழலிடுவது எப்படி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วิธีการลงสีให้สวยงาม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Güzel gölgelendirme nasıl yapılır?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 красиво розтушувати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خوبصورتی سے سایہ کرنے کا طریقہ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thế nào để tô bóng đẹp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5a7d90e0b6_0_79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25a7d90e0b6_0_7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 for deep blacks and smooth shading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Shkoni për të zeza të thella dhe hije të qetë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ወደ ጥልቅ ጥቁር እና ለስላሳ ጥላ ይሂዱ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انتقل إلى اللون الأسود العميق والتظليل السلس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Գնացեք խորը սևերի և հարթ ստվերում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Opta per negres profunds i ombrejats suaus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追求深黑色和平滑阴影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 voor diepe zwarttinten en vloeiende schaduwen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 سراغ مشکی های عمیق و سایه های صاف بروید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Optez pour des noirs profonds et des ombres douces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Entscheiden Sie sich für tiefes Schwarz und sanfte Schattierungen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ઊંડા કાળા અને સરળ શેડિંગ માટે જાઓ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 काले रंग और चिकनी छायांकन का चयन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Scegli neri profondi e ombreggiature morbide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深い黒と滑らかな陰影を追求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진한 검은색과 부드러운 음영을 선택하세요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Herin ber reşikên kûr û siya nerm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Pilih warna hitam pekat dan teduhan licin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ആഴത്തിലുള്ള കറുപ്പും മിനുസമാർന്ന ഷേഡിംഗും ഉപയോഗിക്കുക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गहिरो कालो र चिल्लो छायांकनको लागि जानुहोस्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ژورو تورونو او نرم سیوري لپاره لاړ شئ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Opte por pretos profundos e sombras suaves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ਡੂੰਘੇ ਕਾਲੇ ਅਤੇ ਨਿਰਵਿਘਨ ਛਾਂ ਲਈ ਜਾਓ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Выбирайте глубокие черные оттенки и плавные переходы теней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Идите на дубоке црне и глатко сенчење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Tag madow qoto dheer iyo hadh siman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Opte por negros profundos y sombreados suaves.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Balik pikeun blacks jero tur shading lemes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Nenda kwa weusi wa kina na kivuli laini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Gå för djupa svärta och jämna skuggningar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Pumunta para sa malalim na itim at makinis na pagtatabing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ஆழமான கருப்பு மற்றும் மென்மையான நிழலுக்கு செல்லுங்கள்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เลือกสีดำเข้มและการแรเงาที่เรียบเนียน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Derin siyahlara ve yumuşak gölgelendirmeye yönelin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Виберіть глибокий чорний і плавне затінення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گہری سیاہ اور ہموار شیڈنگ کے لیے جائیں۔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Chọn màu đen sâu và đổ bóng mượt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5a7d90e0b6_0_9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25a7d90e0b6_0_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Overlapping your lines makes things smooth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Mbivendosja e linjave tuaja i bën gjërat të qetë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የእርስዎን መስመሮች መደራረብ ነገሮችን ለስላሳ ያደርገዋል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تداخل الخطوط يجعل الأمور أكثر سلاسة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Ձեր գծերի համընկնումը ամեն ինչ հարթ է դարձնում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Superposar les teves línies fa que les coses siguin suaus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重叠线条使事情变得顺利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Door je lijnen te laten overlappen, wordt alles vloeiender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همپوشانی خطوط شما همه چیز را صاف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chevauchement de vos lignes rend les choses plus fluides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Durch Überlappen der Linien wird alles glatter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રેખાઓને ઓવરલેપ કરવાથી વસ્તુઓ સરળ બને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पंक्तियों को ओवरलैप करने से चीजें सुचारू हो जाती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Sovrapporre le linee rende le cose più fluide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線を重ねると滑らかになります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선을 겹쳐 놓으면 매끄럽게 보입니다.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Zêdekirina xetên we tiştan xweş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Bertindih baris anda menjadikan keadaan lancar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വരികൾ ഓവർലാപ്പ് ചെയ്യുന്നത് കാര്യങ്ങൾ സുഗമമാക്കുന്നു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रेखाहरू ओभरल्याप गर्दा चीजहरू सहज बनाउँछ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د لینونو پورته کول شیان اسانه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Sobrepor suas linhas torna as coisas mais suaves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ਤੁਹਾਡੀਆਂ ਲਾਈਨਾਂ ਨੂੰ ਓਵਰਲੈਪ ਕਰਨਾ ਚੀਜ਼ਾਂ ਨੂੰ ਨਿਰਵਿਘਨ ਬਣਾਉਂਦਾ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Наложение линий делает вещи более плавными.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Преклапање ваших линија чини ствари глатким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Isku-dubbarid xariiqyadaada waxay ka dhigaysaa wax siman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Superponer las líneas hace que las cosas sean más suaves.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Tumpang tindih garis anjeun ngajadikeun hal mulus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Kupishana kwa mistari yako hufanya mambo kuwa laini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 överlappa dina linjer gör det smidigt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pag-overlap ng iyong mga linya ay ginagawang makinis ang mga bagay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வரிகளை ஒன்றுடன் ஒன்று சேர்ப்பது விஷயங்களை மென்மையாக்குகிறது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การทับเส้นของคุณทำให้ทุกอย่างราบรื่น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Çizgilerinizi üst üste getirmek işleri kolaylaştırır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Перекриття ваших ліній робить речі гладкими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کی لائنوں کو اوور لیپ کرنا چیزوں کو ہموار کرتا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Việc chồng chéo các đường của bạn làm cho mọi thứ trở nên mượt mà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25a7d90e0b6_0_104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25a7d90e0b6_0_10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make things smooth by using many layers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mund t'i bëni gjërat të lëmuara duke përdorur shumë shtresa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ብዙ ንብርብሮችን በመጠቀም ነገሮችን ለስላሳ ማድረግ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جعل الأمور سلسة باستخدام العديد من الطبقات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կարող եք հարթեցնել իրերը՝ օգտագործելով բազմաթիվ շերտեր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Podeu fer que les coses siguin suaus utilitzant moltes capes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通过使用多层可以使事情变得顺利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kunt dingen glad maken door veel lagen te gebruiken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می‌توانید با استفاده از لایه‌های زیاد همه چیز را صاف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pouvez rendre les choses plus fluides en utilisant plusieurs couches.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können die Dinge glatt machen, indem Sie viele Schichten verwenden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ઘણા સ્તરોનો ઉપયોગ કરીને વસ્તુઓને સરળ બનાવી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कई परतों का उपयोग करके चीजों को चिकना बना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Puoi rendere le cose più fluide usando molti strati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レイヤーを重ねることで滑らかにすることができます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여러 겹의 레이어를 사용하면 매끄럽게 만들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dikarin bi karanîna gelek qatan tiştan xweş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boleh membuat perkara lancar dengan menggunakan banyak lapisan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പല പാളികൾ ഉപയോഗിച്ച് നിങ്ങൾക്ക് കാര്യങ്ങൾ സുഗമമാക്കാം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धेरै तहहरू प्रयोग गरेर चीजहरू सहज बनाउन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کولی شئ د ډیری پرتونو په کارولو سره شیان اسانه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 tornar as coisas suaves usando muitas camadas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ਕਈ ਲੇਅਰਾਂ ਦੀ ਵਰਤੋਂ ਕਰਕੇ ਚੀਜ਼ਾਂ ਨੂੰ ਸੁਚਾਰੂ ਬਣਾ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можете сделать вещи гладкими, используя много слоев.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учинити ствари глатким коришћењем више слојева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 aad ka dhigi kartaa kuwo siman adiga oo isticmaalaya lakabyo badan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Puedes hacer que las cosas queden suaves usando muchas capas.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tiasa ngajantenkeun hal-hal lancar ku ngagunakeun seueur lapisan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Unaweza kufanya mambo kuwa laini kwa kutumia tabaka nyingi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kan göra saker jämna genom att använda många lager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 mong gawing makinis ang mga bagay sa pamamagitan ng paggamit ng maraming layer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பல அடுக்குகளைப் பயன்படுத்தி நீங்கள் விஷயங்களை மென்மையாக்கலாம்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คุณสามารถทำให้สิ่งต่างๆ เรียบเนียนได้โดยการใช้หลายชั้น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Birçok katman kullanarak işleri kolaylaştırabilirsiniz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зробити речі гладкими, використовуючи багато шарів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کئی تہوں کا استعمال کرکے چیزوں کو ہموار بنا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làm cho mọi thứ trở nên mượt mà bằng cách sử dụng nhiều lớp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25a7d90e0b6_0_11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25a7d90e0b6_0_1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make things smooth by changing directions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mund t'i bëni gjërat të qetë duke ndryshuar drejtimet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አቅጣጫዎችን በመቀየር ነገሮችን ለስላሳ ማድረግ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جعل الأمور سلسة عن طريق تغيير الاتجاهات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կարող եք ամեն ինչ հարթեցնել՝ փոխելով ուղղությունները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Podeu fer que les coses siguin suaus canviant de direcció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改变方向可以让事情变得顺利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kunt dingen soepeler maken door van richting te veranderen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می توانید با تغییر جهت کارها را صاف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pouvez rendre les choses plus fluides en changeant de direction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können die Dinge reibungsloser gestalten, indem Sie die Richtung ändern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દિશા બદલીને વસ્તુઓને સરળ બનાવી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दिशा बदलकर चीजों को सुचारू बना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Puoi rendere le cose più fluide cambiando direzione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方向を変えることで物事をスムーズにすることができます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방향을 바꾸면 일이 순조롭게 진행될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dikarin bi guheztina rêgezan tiştan xweş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boleh membuat perkara lancar dengan menukar arah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ദിശകൾ മാറ്റുന്നതിലൂടെ നിങ്ങൾക്ക് കാര്യങ്ങൾ സുഗമമാക്കാം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दिशाहरू परिवर्तन गरेर चीजहरू सहज बनाउन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کولی شئ د لارښوونو په بدلولو سره شیان اسانه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 tornar as coisas mais suaves mudando de direção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ਦਿਸ਼ਾਵਾਂ ਬਦਲ ਕੇ ਚੀਜ਼ਾਂ ਨੂੰ ਸੁਚਾਰੂ ਬਣਾ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можете сделать вещи более плавными, меняя направление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учинити ствари глатким променом правца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 aad ka dhigi kartaa mid siman adiga oo beddela jihooyinka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Puedes hacer que las cosas sean más fáciles cambiando de dirección.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tiasa ngajantenkeun hal-hal lancar ku cara ngarobih arah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Unaweza kufanya mambo kuwa laini kwa kubadilisha mwelekeo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kan göra saker smidigare genom att ändra riktning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 mong gawing maayos ang mga bagay sa pamamagitan ng pagbabago ng mga direksyon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திசைகளை மாற்றுவதன் மூலம் விஷயங்களைச் சீராகச் செய்யலாம்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คุณสามารถทำให้สิ่งต่างๆ ราบรื่นได้โดยการเปลี่ยนทิศทาง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Yönleri değiştirerek işleri kolaylaştırabilirsiniz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зробити все гладко, змінивши напрямки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سمتوں کو تبدیل کرکے چیزوں کو ہموار بنا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làm cho mọi thứ trở nên trơn tru bằng cách thay đổi hướng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1393276d363_0_5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1393276d363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5a7d90e0b6_0_152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25a7d90e0b6_0_1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Blending with just a pencil shows more skill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Përzierja vetëm me një laps tregon më shumë aftësi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በእርሳስ ብቻ መቀላቀል የበለጠ ችሎታን ያሳያል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المزج باستخدام قلم رصاص فقط يظهر مهارة أكبر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Միայն մատիտով խառնելը ցույց է տալիս ավելի մեծ հմտություն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Barrejar amb només un llapis mostra més habilitat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仅用铅笔混合更能体现技巧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Met alleen een potlood blenden getuigt van meer vaardigheid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ترکیب کردن فقط با یک مداد مهارت بیشتری را نشان می دهد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Mélanger avec un simple crayon montre plus de compétence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Das Verblenden nur mit einem Bleistift zeugt von mehr Geschick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માત્ર એક પેન્સિલ સાથે મિશ્રણ વધુ કુશળતા દર્શાવે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केवल एक पेंसिल से मिश्रण करना अधिक कौशल दिखाता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Sfumare con una sola matita dimostra più abilità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鉛筆だけでブレンドすると、より高度なスキルが発揮されます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연필만으로 블렌딩하면 더 많은 기술이 보입니다.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Tevhevkirina bi qelemê bêtir jêhatîbûn nîşan dide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Mengadun dengan hanya pensel menunjukkan lebih kemahiran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വെറുമൊരു പെൻസിൽ കൊണ്ട് കലർത്തുന്നത് കൂടുതൽ വൈദഗ്ധ്യം കാണിക്കുന്നു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केवल एक पेन्सिल संग मिश्रण अधिक कौशल देखाउँछ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یوازې د پنسل سره مخلوط کول ډیر مهارت ښیې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Misturar apenas com um lápis demonstra mais habilidade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ਸਿਰਫ਼ ਇੱਕ ਪੈਨਸਿਲ ਨਾਲ ਮਿਲਾਉਣਾ ਵਧੇਰੇ ਹੁਨਰ ਦਿਖਾਉਂਦਾ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Смешивание только карандашом показывает больше мастерства.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Мешање само оловком показује више вештине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Isku darka qalin kaliya ayaa muujinaya xirfad dheeraad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Mezclar con solo un lápiz demuestra más habilidad.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Blending kalawan ngan pensil nembongkeun leuwih skill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Kuchanganya na penseli tu kunaonyesha ujuzi zaidi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 blanda med bara en penna visar mer skicklighet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paghahalo gamit ang isang lapis lamang ay nagpapakita ng higit na kasanayan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வெறும் பென்சிலால் கலப்பது அதிக திறமையைக் காட்டுகிறது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การผสมผสานด้วยดินสอเพียงอย่างเดียวแสดงให้เห็นถึงทักษะที่มากขึ้น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Sadece kalemle karıştırmak daha fazla beceri gerektirir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Змішування лише олівцем демонструє більшу майстерність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صرف پنسل کے ساتھ ملاوٹ زیادہ مہارت کو ظاہر کرتی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Pha trộn chỉ với một cây bút chì cho thấy nhiều kỹ năng hơn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25a7d90e0b6_0_164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25a7d90e0b6_0_1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Using a blender - Step 1: Get it fully dark first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Përdorimi i një blenderi - Hapi 1: Fillimisht errësoni plotësisht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ቅልቅል በመጠቀም - ደረጃ 1: መጀመሪያ ሙሉ በሙሉ ጨለማ ያድርጉት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استخدام الخلاط - الخطوة 1: اجعله داكنًا تمامًا أولاً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Օգտագործելով բլենդեր – Քայլ 1. Նախ մթնեցրեք այն ամբողջությամբ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Ús d'una batedora - Pas 1: primer que quedi fosc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使用搅拌机 - 步骤 1：先将其完全弄黑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Met een blender - Stap 1: Zorg dat het eerst helemaal donker wordt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استفاده از مخلوط کن - مرحله 1: ابتدا آن را کاملا تاریک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Utilisation d'un mixeur - Étape 1 : Faites-le d'abord noircir complètement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 einem Mixer - Schritt 1: Zuerst vollständig dunkel werden lassen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બ્લેન્ડરનો ઉપયોગ કરવો - પગલું 1: પહેલા તેને સંપૂર્ણ અંધારું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ब्लेंडर का उपयोग - चरण 1: पहले इसे पूरी तरह से काला कर 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Utilizzo di un frullatore - Fase 1: prima rendilo completamente scuro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ブレンダーの使い方 - ステップ1：まず完全に黒くする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블렌더 사용 - 1단계: 먼저 완전히 어둡게 만들기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Bikaranîna blenderek - Gav 1: Pêşî wê bi tevahî tarî bistînin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Menggunakan pengisar - Langkah 1: Dapatkan gelap sepenuhnya dahulu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ബ്ലെൻഡർ ഉപയോഗിക്കുന്നത് - ഘട്ടം 1: ആദ്യം അത് പൂർണ്ണമായും ഇരുണ്ടതാക്കുക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ब्लेंडर प्रयोग गर्दै - चरण 1: पहिले यसलाई पूर्ण रूपमा अँध्यारो पार्नुहोस्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بلینڈر کارول - لومړی ګام: لومړی په بشپړ ډول تیاره ترلاسه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Usando um liquidificador - Passo 1: Deixe tudo bem escuro primeiro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ਬਲੈਂਡਰ ਦੀ ਵਰਤੋਂ ਕਰਨਾ - ਕਦਮ 1: ਪਹਿਲਾਂ ਇਸਨੂੰ ਪੂਰੀ ਤਰ੍ਹਾਂ ਗੂੜ੍ਹਾ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Использование блендера. Шаг 1: Сначала доведите смесь до полного потемнения.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Коришћење блендера - Корак 1: Прво потамните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Isticmaalka blender - Talaabada 1: Marka hore si buuxda mugdi u gal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Usando una licuadora - Paso 1: Primero, oscurezca completamente.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Nganggo Blénder - Lengkah 1: Gelap heula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Kutumia blender - Hatua ya 1: Ifanye iwe giza kabisa kwanza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Använda en mixer - Steg 1: Få det helt mörkt först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Gamit ang isang blender - Hakbang 1: Kunin muna itong ganap na madilim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பிளெண்டரைப் பயன்படுத்துதல் - படி 1: முதலில் அதை முழுமையாக இருட்டாகப் பெறுங்கள்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การใช้เครื่องปั่น - ขั้นตอนที่ 1: ปั่นให้เข้มที่สุดก่อน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Blender Kullanımı - Adım 1: Önce tamamen koyulaşmasını sağlayın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 допомогою блендера - Крок 1: спочатку повністю потемніть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بلینڈر کا استعمال - مرحلہ 1: پہلے اسے مکمل طور پر سیاہ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Sử dụng máy xay sinh tố - Bước 1: Làm tối hoàn toàn trước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5a7d90e0b6_0_176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25a7d90e0b6_0_1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Step 2: Draw as smooth as possible with your pencil FIRST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Hapi 2: PARË vizatoni me laps sa më të lëmuar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ደረጃ 2፡ በመጀመሪያ በእርሳስዎ በተቻለ መጠን ለስላሳ ይሳሉ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الخطوة 2: ارسم بقلم الرصاص بسلاسة قدر الإمكان أولاً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Քայլ 2. ՆԱԽ-ը ձեր մատիտով հնարավորինս հարթ նկարեք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 2: Dibuixa el més suau possible amb el teu llapis PRIMER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第 2 步：首先用铅笔尽可能平滑地画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Stap 2: Teken EERST zo vloeiend mogelijk met je potlood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مرحله 2: ابتدا با مداد خود تا حد امکان صاف بکشید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Étape 2 : Dessinez d'abord le plus doucement possible avec votre crayon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Schritt 2: Zeichnen Sie ZUERST so glatt wie möglich mit Ihrem Bleistift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પગલું 2: પ્રથમ તમારી પેન્સિલ વડે શક્ય તેટલું સરળ દોરો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2: सबसे पहले अपनी पेंसिल से जितना संभव हो सके उतना चिकना चित्र बनाएं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Fase 2: PRIMA disegna con la matita il tratto più fluido possibile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ステップ2：まず鉛筆でできるだけ滑らかに描きます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2단계: 먼저 연필로 최대한 매끄럽게 그립니다.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Gav 2: PÊŞÎ bi pênûsa xwe bi qasî ku pêkan xweş xêz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Langkah 2: Lukis selicin mungkin dengan pensel anda MULAI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ഘട്ടം 2: നിങ്ങളുടെ പെൻസിൽ ഉപയോഗിച്ച് കഴിയുന്നത്ര മിനുസമാർന്ന വരയ്ക്കുക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२: आफ्नो पेन्सिलले पहिलो पटक सकेसम्म चिल्लो कोर्नुहोस्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2 ګام: لومړی د خپل پنسل سره د امکان تر حده اسانه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Passo 2: Desenhe o mais suavemente possível com seu lápis PRIMEIRO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ਕਦਮ 2: ਆਪਣੀ ਪੈਨਸਿਲ ਨਾਲ ਸਭ ਤੋਂ ਪਹਿਲਾਂ ਜਿੰਨਾ ਸੰਭਵ ਹੋ ਸਕੇ ਨਿਰਵਿਘਨ ਖਿੱਚੋ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Шаг 2: СНАЧАЛА рисуйте карандашом как можно более гладко.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Корак 2: ПРВО нацртајте што је могуће глатко оловком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Talaabada 2: Ku sawir qalin qalinkaaga ugu horeyso sida ugu fudud ee suurtogalka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Paso 2: Dibuja lo más suave posible con tu lápiz PRIMERO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Lengkah 2: Tarik sakumaha mulus-gancang ku pensil anjeun MULA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ya 2: Chora laini iwezekanavyo na penseli yako KWANZA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Steg 2: Rita så smidigt som möjligt med din penna FÖRST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Hakbang 2: Gumuhit ng pinakamakinis hangga't maaari gamit ang iyong lapis MUNA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 2: உங்கள் பென்சிலால் முடிந்தவரை மென்மையாக வரையவும்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ขั้นตอนที่ 2: วาดให้เรียบเนียนที่สุดเท่าที่จะทำได้ด้วยดินสอของคุณก่อน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Adım 2: ÖNCE kaleminizle mümkün olduğunca pürüzsüz bir şekilde çizin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Крок 2: СПОЧАТКУ малюйте олівцем якомога гладкіше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مرحلہ 2: سب سے پہلے اپنی پنسل سے جتنا ممکن ہو ہموار بنائیں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Bước 2: Trước tiên hãy vẽ càng mượt càng tốt bằng bút chì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5a7d90e0b6_0_2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5a7d90e0b6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Work in progress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Puna në vazhdim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በሂደት ላይ ያለ ስራ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العمل قيد التقدم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Աշխատանքն ընթացքի մեջ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Treball en curs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正在进行中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Werk in uitvoering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در حال انجام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Travaux en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Arbeit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કામ ચાલુ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कार्य प्रगति पर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Lavori in corso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進行中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진행 중인 작업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 berdewam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Kerja sedang berjalan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പണി പുരോഗമിക്കുന്നു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 भइरहेको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روان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Trabalho em andamento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ਕੰਮ ਚੱਲ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Работа в процессе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Радови у току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Shaqada ayaa socota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Trabajo en progreso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Gawé dina kamajuan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Kazi inaendelea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Arbete pågår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Kasalukuyang ginagawa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வேலை நடந்து கொண்டிருக்கிறது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งานที่กำลังดำเนินการอยู่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Çalışma devam ediyor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Робота в процесі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 جاری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Công việc đang tiến hành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5a7d90e0b6_0_18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25a7d90e0b6_0_18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Step 3: Use the blender as lightly as possible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Hapi 3: Përdoreni blenderin sa më lehtë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ደረጃ 3: ማቀላቀያውን በተቻለ መጠን በትንሹ ይጠቀሙ</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الخطوة 3: استخدم الخلاط برفق قدر الإمكان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Քայլ 3. Օգտագործեք բլենդերը որքան հնարավոր է թեթև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 3: utilitzeu la batedora el més lleugerament possible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步骤 3：尽量轻柔地使用搅拌机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Stap 3: Gebruik de blender zo licht mogelijk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مرحله 3: تا حد امکان از مخلوط کن استفاده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Étape 3 : Utilisez le mixeur le plus légèrement possible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Schritt 3: Verwenden Sie den Mixer so leicht wie möglich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પગલું 3: બ્લેન્ડરનો શક્ય તેટલો હળવો ઉપયોગ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3: ब्लेंडर का प्रयोग यथासंभव हल्के ढंग 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Fase 3: Utilizzare il frullatore il più delicatamente possibile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ステップ3：ブレンダーをできるだけ軽く使用する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3단계: 블렌더를 가능한 가볍게 사용하세요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Gav 3: Bi qasî ku pêkan benderê bikar bînin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Langkah 3: Gunakan pengisar seringan mungkin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ഘട്ടം 3: ബ്ലെൻഡർ കഴിയുന്നത്ര ലഘുവായി ഉപയോഗിക്കുക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3: सकेसम्म हल्का रूपमा ब्लेंडर प्रयोग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3 ګام: د امکان تر حده د بلینڈر څخه کار واخلئ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Passo 3: Use o liquidificador o mais levemente possível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ਕਦਮ 3: ਜਿੰਨਾ ਸੰਭਵ ਹੋ ਸਕੇ ਬਲੈਂਡਰ ਦੀ ਵਰਤੋਂ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Шаг 3: Используйте блендер как можно аккуратнее.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Корак 3: Користите блендер што је лакше могуће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Talaabada 3: Isticmaal blender sida ugu fudud ee suurtogalka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Paso 3: Utiliza la licuadora lo más suavemente posible.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Hambalan 3: Paké Blénder sakumaha enteng-gancang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ya 3: Tumia blender kwa urahisi iwezekanavyo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Steg 3: Använd mixern så lätt som möjligt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Hakbang 3: Gamitin ang blender nang basta-basta hangga't maaari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 3: பிளெண்டரை முடிந்தவரை லேசாகப் பயன்படுத்தவும்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ขั้นตอนที่ 3: ใช้เครื่องปั่นให้เบาที่สุดเท่าที่จะทำได้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Adım 3: Blender'ı mümkün olduğunca hafif kullanın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Крок 3: використовуйте блендер якомога легше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مرحلہ 3: بلینڈر کو جتنا ممکن ہو ہلکا استعمال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Bước 3: Sử dụng máy xay sinh tố nhẹ nhàng nhất có thể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25a7d90e0b6_0_199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25a7d90e0b6_0_19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Step 4: Blend in small circles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Hapi 4: Përziejini në rrathë të vegjël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ደረጃ 4: በትንሽ ክበቦች ውስጥ ይቀላቀሉ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الخطوة 4: امزج في دوائر صغيرة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Քայլ 4. Խառնել փոքր շրջանակներով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 4: barregeu en petits cercles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步骤 4：混合成小圆圈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Stap 4: Meng in kleine cirkels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مرحله 4: در دایره های کوچک مخلوط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Étape 4 : Mélangez en petits cercles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Schritt 4: In kleinen Kreisen verblenden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પગલું 4: નાના વર્તુળોમાં મિશ્રણ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4: छोटे-छोटे गोले में मिलाएँ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Fase 4: sfumare in piccoli cerchi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ステップ4：小さな円を混ぜる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4단계: 작은 원을 그리며 섞기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Gav 4: Di derdorên piçûk de tevlihev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Langkah 4: Kisar dalam bulatan kecil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ഘട്ടം 4: ചെറിയ സർക്കിളുകളിൽ ഇളക്കുക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चरण 4: साना सर्कलहरूमा मिश्रण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څلورم ګام: په کوچنیو حلقو کې مخلوط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Passo 4: Misture em pequenos círculos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ਕਦਮ 4: ਛੋਟੇ ਚੱਕਰਾਂ ਵਿੱਚ ਮਿਲਾਓ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Шаг 4: Растушуйте небольшими кругами.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Корак 4: Мешајте у малим круговима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Tallaabada 4: Isku qas goobo yaryar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Paso 4: Mezclar en círculos pequeños.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Lengkah 4: Campur dina bunderan leutik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ya 4: Changanya kwenye miduara midogo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Steg 4: Blanda i små cirklar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Hakbang 4: Haluin sa maliliit na bilog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 4: சிறிய வட்டங்களில் கலக்கவும்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ขั้นตอนที่ 4: ผสมผสานเป็นวงกลมเล็ก 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Adım 4: Küçük daireler halinde karıştırın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Крок 4: Змішайте невеликими кружечками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مرحلہ 4: چھوٹے حلقوں میں بلینڈ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Bước 4: Pha trộn theo hình tròn nhỏ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5a7d90e0b6_0_13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25a7d90e0b6_0_1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Fix bad blending by shading right over the bumps!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Rregulloni përzierjen e keqe duke e hijezuar pikërisht mbi gunga!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እብጠቶች ላይ በትክክል በመጥረግ መጥፎ ድብልቅን ያስተካክሉ!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قم بإصلاح المزج السيئ عن طريق التظليل مباشرة فوق النتوءات!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Շտկեք վատ միաձուլումը` ստվերելով անմիջապես բշտիկների վրա: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Arregleu la mala barreja ombrejant just sobre els cops!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通过在凸起处进行阴影处理来修复不良混合！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Herstel slechte overvloeiing door direct over de oneffenheden heen te arceren!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با سایه زدن درست روی برجستگی ها، ترکیب بد را برطرف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Corrigez les mauvais mélanges en ombrant directement sur les bosses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Korrigieren Sie schlechtes Verblenden, indem Sie direkt über die Unebenheiten schattieren!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બમ્પ્સ પર જમણી બાજુએ શેડ કરીને ખરાબ મિશ્રણને ઠીક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धक्कों के ठीक ऊपर छायांकन करके खराब मिश्रण को ठीक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Correggi la cattiva sfumatura ombreggiando direttamente sulle irregolarità!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バンプの上にシェーディングを施して、悪いブレンドを修正します。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융기 부분 바로 위에 음영을 칠해서 혼합이 잘 안 되는 부분을 수정하세요!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 şilkirina rastê li ser gemaran tevlihevkirina xirab rast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Betulkan pengadunan yang tidak baik dengan lorekkan tepat di atas benjolan!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ബമ്പുകൾക്ക് മുകളിൽ ഷേഡുചെയ്‌ത് മോശം മിശ്രിതം പരിഹരിക്കുക!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बम्पहरूमा दायाँ छायांकन गरेर खराब मिश्रणलाई ठीक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ډنډونو کې د سیوري کولو له لارې خراب ترکیب حل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Corrija a mistura ruim sombreando bem sobre as saliências!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ਸੱਜੇ ਬੰਪਾਂ ਉੱਤੇ ਛਾਂ ਕਰਕੇ ਖਰਾਬ ਮਿਸ਼ਰਣ ਨੂੰ ਠੀਕ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Исправьте плохое смешивание, заштриховав неровности!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Поправите лоше мешање сенчењем тачно преко избочина!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Hagaaji isku-dhafka xun adiga oo si toos ah uga dul hadhka kuuskuusan!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¡Arregla la mala combinación sombreando justo sobre las protuberancias!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Ngalereskeun campuran goréng ku shading katuhu ngaliwatan nabrak!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Rekebisha uchanganyaji mbaya kwa kuweka kivuli kwenye matuta!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Åtgärda dålig blandning genom att skugga rakt över gupparna!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Ayusin ang masamang blending sa pamamagitan ng pagtatabing sa ibabaw mismo ng mga bumps!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புடைப்புகளுக்கு மேல் நிழலிடுவதன் மூலம் மோசமான கலவையை சரிசெய்யவும்!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แก้ไขการผสมสีที่ไม่ดีโดยการลงเงาทับบริเวณนูน!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Kötü karışımı düzeltmek için çıkıntıların üzerinden gölgelendirme yapın!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Виправте погане змішування, розтушувавши нерівності!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ٹکرانے کے دائیں طرف شیڈنگ کرکے خراب ملاوٹ کو ٹھیک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Sửa lỗi pha trộn không tốt bằng cách tô bóng ngay trên các chỗ lồi!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bb02aabe42_0_3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bb02aabe42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111cfc58d85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111cfc58d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111166bcd1d_0_4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15" name="Google Shape;915;g111166bcd1d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Drawing skill-builder: Pears. Drawing shapes, sizes, and shading without outlines.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Draw the shapes, sizes, and shades of pears with no  outlines.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Ndërtues i aftësive të vizatimit: Dardha. Vizatim i formave, madhësive dhe hijezimit pa skica.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የስዕል ችሎታ-ገንቢ: Pears. ያለ ንድፍ ቅርጾችን ፣ መጠኖችን እና ጥላዎችን መሳል።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تنمية مهارات الرسم: الكمثرى. رسم الأشكال والأحجام والتظليل بدون حدود.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Նկարչության վարպետ. Տանձ. Ձևեր, չափսեր և ստվերում առանց ուրվագծերի: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Constructor d'habilitats de dibuix: Peres. Dibuixar formes, mides i ombrejats sense contorns.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绘画技能培养：梨。无需轮廓，即可绘制形状、大小和阴影。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Tekenvaardigheidstraining: Peren. Vormen, maten en schaduwen tekenen zonder contouren.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سازنده مهارت طراحی: گلابی. طراحی اشکال، اندازه ها و سایه زدن بدون خطوط کلی.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Développement des compétences en dessin : Poires. Dessiner des formes, des tailles et des ombres sans contours.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Zeichenfertigkeitsaufbau: Birnen. Zeichnen von Formen, Größen und Schattierungen ohne Umrisse.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ડ્રોઇંગ કૌશલ્ય-નિર્માતા: નાશપતીનો. રૂપરેખા વિના આકાર, કદ અને શેડિંગ દોરો.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ड्राइंग कौशल निर्माण: नाशपाती। बिना रूपरेखा के आकृतियाँ, आकार और छायांकन बनाना।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Sviluppo delle abilità di disegno: Pere. Disegnare forme, dimensioni e ombreggiature senza contorni.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描画スキル向上：洋ナシ。アウトラインを使わずに、形、大きさ、陰影を描きます。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그림 실력 향상: 배. 윤곽선 없이 모양, 크기, 음영 그리기.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Pispora xêzkirinê: Pîr. Dê xêzkirina şikil, mezinahî, û şemitandin bêyî xêzkirin.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Pembina kemahiran melukis: Pear. Melukis bentuk, saiz dan lorekan tanpa garis besar.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ഡ്രോയിംഗ് സ്‌കിൽ ബിൽഡർ: പിയേഴ്സ്. രൂപങ്ങൾ, വലുപ്പങ്ങൾ, രൂപരേഖകൾ ഇല്ലാതെ ഷേഡിംഗ് എന്നിവ വരയ്ക്കുന്നു.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रेखाचित्र कौशल-निर्माता: नाशपाती। रूपरेखा बिना आकारहरू, आकारहरू, र छायांकन रेखाचित्र।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نقاشۍ مهارت جوړونکی: ناک. شکلونه، اندازې، او سیوري پرته له نقشو څخه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Desenvolvedor de habilidades de desenho: Peras. Desenhar formas, tamanhos e sombreamentos sem contornos.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ਡਰਾਇੰਗ ਹੁਨਰ-ਬਿਲਡਰ: ਨਾਸ਼ਪਾਤੀ. ਰੂਪਰੇਖਾ ਦੇ ਬਿਨਾਂ ਆਕਾਰ, ਆਕਾਰ ਅਤੇ ਰੰਗਤ ਬਣਾਉਣਾ।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Развитие навыков рисования: груши. Рисование форм, размеров и штриховки без контуров.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Градитељ вештина цртања: Крушке. Цртање облика, величина и сенчења без обриса.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Sawir-dhise xirfadeed: Pears. Sawiridda qaabab, cabbirro, iyo hadh la'aan dulmar la'aan.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Ejercicios de dibujo: Peras. Dibujar formas, tamaños y sombreado sin contornos.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Ngagambar kaahlian-pembina: Pears. Ngagambar wangun, ukuran, jeung shading tanpa outlines.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Mjenzi wa ujuzi wa kuchora: Pears. Kuchora maumbo, saizi, na kivuli bila muhtasari.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Ritningsskicklighetsbyggare: Päron. Rita former, storlekar och skuggningar utan konturer.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Tagabuo ng kasanayan sa pagguhit: Mga peras. Pagguhit ng mga hugis, sukat, at pagtatabing nang walang mga balangkas.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வரைதல் திறன்-கட்டமைப்பாளர்: பேரிக்காய். அவுட்லைன்கள் இல்லாமல் வடிவங்கள், அளவுகள் மற்றும் நிழல் வரைதல்.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ทักษะการวาดภาพ: ลูกแพร์ วาดรูปทรง ขนาด และการแรเงาโดยไม่ต้องมีเส้นขอบ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Çizim becerisi geliştirici: Armutlar. Şekilleri, boyutları ve gölgelendirmeleri ana hatlar olmadan çizme.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Навичок малювання: Груші. Малювання форм, розмірів і штрихування без контурів.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ڈرائنگ سکل بلڈر: ناشپاتی۔ خاکہ کے بغیر شکلیں، سائز، اور شیڈنگ ڈرائنگ۔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Rèn luyện kỹ năng vẽ: Quả lê. Vẽ hình dạng, kích thước và tô bóng mà không cần phác thảo.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25a7d90e0b6_0_21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25a7d90e0b6_0_2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biggest trick to realism is not to work from your memory. Look at something real instead.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trick to realism is to look at something real instead of memory.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Truku më i madh drejt realizmit është të mos funksiononi nga kujtesa juaj. Në vend të kësaj shikoni diçka të vërtetë.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ለእውነተኛነት ትልቁ ዘዴ ከማስታወስዎ መስራት አይደለም. በምትኩ አንድ እውነተኛ ነገር ተመልከት።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أعظم حيلة للواقعية هي عدم الاعتماد على ذاكرتك، بل انظر إلى شيء حقيقي.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Ռեալիզմի ամենամեծ հնարքը հիշողությունից չաշխատելն է: Փոխարենը նայեք իրական մի բանի: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 truc més gran per al realisme és no treballar des de la memòria. Mira, en canvi, una cosa real.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实现现实主义的最大秘诀是不要凭记忆来创作，而是观察真实的东西。</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 grootste truc voor realisme is om niet vanuit je geheugen te werken, maar in plaats daarvan naar iets echts te kijken.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بزرگترین ترفند واقع گرایی این است که از حافظه خود کار نکنید. در عوض به چیزی واقعی نگاه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plus grand secret du réalisme est de ne pas se fier à sa mémoire. Il faut plutôt regarder quelque chose de réel.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 größte Trick für den Realismus besteht darin, nicht aus dem Gedächtnis zu arbeiten. Betrachten Sie stattdessen etwas Reales.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વાસ્તવિકતાની સૌથી મોટી યુક્તિ એ છે કે તમારી યાદશક્તિથી કામ ન કરવું. તેના બદલે કંઈક વાસ્તવિક જુઓ.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यथार्थवाद की सबसे बड़ी तरकीब यह है कि अपनी याददाश्त पर काम न करें। इसके बजाय किसी वास्तविक चीज़ को देखें।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trucco più grande per essere realistici è non basarsi sulla memoria. Guarda invece qualcosa di reale.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リアリズムを実現するための最大の秘訣は、記憶に頼らないことです。代わりに、実際にあるものを見てください。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현실주의의 가장 큰 비결은 기억에 의존하지 않는 것입니다. 대신 실제적인 것을 바라보세요.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Xeleka herî mezin a realîzmê ew e ku meriv ji bîra xwe nexebite. Li şûna tiştekî rast binêrin.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Helah terbesar untuk realisme adalah untuk tidak bekerja dari ingatan anda. Lihatlah sesuatu yang nyata sebaliknya.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റിയലിസത്തിലേക്കുള്ള ഏറ്റവും വലിയ തന്ത്രം നിങ്ങളുടെ ഓർമ്മയിൽ നിന്ന് പ്രവർത്തിക്കാതിരിക്കുക എന്നതാണ്. പകരം യഥാർത്ഥമായ എന്തെങ്കിലും നോക്കുക.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यथार्थवादको सबैभन्दा ठूलो चाल आफ्नो मेमोरीबाट काम नगर्नु हो। यसको सट्टा केहि वास्तविक हेर्नुहोस्।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ریالیزم ترټولو لوی چل دا دی چې ستاسو له حافظې څخه کار مه اخلئ. پرځای یې یو څه وګورئ.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 maior truque para o realismo é não trabalhar com a memória. Em vez disso, olhe para algo real.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ਯਥਾਰਥਵਾਦ ਦੀ ਸਭ ਤੋਂ ਵੱਡੀ ਚਾਲ ਤੁਹਾਡੀ ਯਾਦਾਸ਼ਤ ਤੋਂ ਕੰਮ ਨਾ ਲੈਣਾ ਹੈ। ਇਸ ਦੀ ਬਜਾਏ ਕੁਝ ਅਸਲੀ ਦੇਖੋ.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Самый главный секрет реализма — не работать по памяти. Лучше смотреть на что-то реальное.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Највећи трик за реализам је да не радите из свог памћења. Уместо тога, погледајте нешто стварно.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Khiyaamada ugu weyn ee xaqiiqadu waa inaadan ka shaqayn xusuustaada. Bal u fiirso wax dhab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 mayor truco para el realismo es no trabajar con la memoria. En cambio, mirar algo real.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Trik pangbadagna pikeun realisme henteu dianggo tina mémori anjeun. Tingali dina hal nyata gantina.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Ujanja mkubwa wa uhalisia sio kufanya kazi kutoka kwa kumbukumbu yako. Angalia kitu halisi badala yake.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största tricket till realism är att inte arbeta utifrån ditt minne. Titta på något verkligt istället.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pinakamalaking trick sa pagiging totoo ay hindi gumana mula sa iyong memorya. Sa halip ay tumingin sa isang bagay na totoo.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யதார்த்தவாதத்திற்கான மிகப்பெரிய தந்திரம் உங்கள் நினைவகத்திலிருந்து வேலை செய்யாமல் இருப்பது. அதற்கு பதிலாக உண்மையான ஒன்றைப் பாருங்கள்.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เคล็ดลับสำคัญที่สุดของความสมจริงคืออย่าทำงานจากความทรงจำ ลองมองสิ่งที่เป็นจริงแทน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Gerçekçiliğin en büyük püf noktası hafızanızdan hareket etmemektir. Bunun yerine gerçek bir şeye bakın.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Найбільший трюк реалізму полягає в тому, щоб не працювати на пам’ять. Натомість подивіться на щось реальне.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حقیقت پسندی کی سب سے بڑی چال اپنی یادداشت سے کام نہ لینا ہے۔ اس کے بجائے کچھ حقیقی دیکھیں۔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Bí quyết lớn nhất của chủ nghĩa hiện thực là đừng làm việc dựa trên trí nhớ. Thay vào đó, hãy nhìn vào một thứ gì đó thực tế.</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1f0d22583b0_0_1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1f0d22583b0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drawing the edges and outlines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contour drawing</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رسم كفاف: رسم الحواف والخطوط العريضة</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轮廓图: 绘制边缘和轮廓</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طراحی کانتور: کشیدن لبه ها و خطوط</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윤곽 그리기: 가장자리와 윤곽선 그리기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Pagguhit ng contour: pagguhit ng mga gilid at balangkas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Контурний малюнок: промальовування країв і контурів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Vizatim i konturit: vizatimi i skajeve dhe kontureve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Եզրագծային գծագրում: եզրեր և ուրվագծեր նկարելը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Contourtekening: het tekenen van de randen en contouren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Dessin de contour: dessiner les bords et les contours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Konturzeichnung: Zeichnen der Kanten und Umrisse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समोच्च रेखाचित्र: किनारों और रूपरेखा को चित्रित करना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等高線描画: エッジと輪郭を描く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xêzkirina konturê: xêzkirina kêl û xêzan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समोच्च रेखाचित्र: किनारा र रूपरेखा कोर्दै</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کنټور رسمول: څنډې او نقشې رسمول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ਕੰਟੋਰ ਡਰਾਇੰਗ: ਕਿਨਾਰਿਆਂ ਅਤੇ ਰੂਪਰੇਖਾ ਨੂੰ ਖਿੱਚਣਾ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Desenho de contorno: desenhando as bordas e contornos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Контурный рисунок: рисуем края и контуры</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Sawir sawireed: sawiridda geesaha iyo dulucda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dibujo de contorno: dibujando los bordes y contornos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Mchoro wa contour: kuchora kingo na muhtasari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การวาดรูปร่าง: การวาดขอบและโครงร่าง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Kontur çizimi: kenarların ve ana hatların çizilmesi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Vẽ đường viền: vẽ các cạnh và đường viền</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1f0d22583b0_0_1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37" name="Google Shape;937;g1f0d22583b0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small, important parts of a drawing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detail</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التفاصيل: أجزاء صغيرة ومهمة من الرسم</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细节: 绘图中小而重要的部分</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جزئیات: بخش های کوچک و مهم یک نقاشی</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세부 사항: 그림의 작고 중요한 부분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Detalye: maliit, mahalagang bahagi ng isang guhit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Деталь: маленькі, важливі частини малюнка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Detaj: pjesë të vogla, të rëndësishme të një vizatimi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Մանրամասն: գծագրի փոքր, կարևոր մասեր</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Detail: kleine, belangrijke delen van een tekening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Détail: petites parties importantes d'un dessin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Detail: kleine, wichtige Teile einer Zeichnung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विवरण: किसी चित्र के छोटे, महत्वपूर्ण भाग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詳細: 図面の小さな重要な部分</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Hûrî: parçeyên piçûk, girîng ên nexşeyê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विस्तार: रेखाचित्रको सानो, महत्त्वपूर्ण भागहरू</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تفصیل: د نقاشۍ کوچنۍ، مهمې برخې</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ਵੇਰਵੇ: ਡਰਾਇੰਗ ਦੇ ਛੋਟੇ, ਮਹੱਤਵਪੂਰਨ ਹਿੱਸੇ</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Detalhe: partes pequenas e importantes de um desenho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Деталь: небольшие, важные части рисунка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Faahfaahin: qaybo yaryar oo muhiim ah oo sawir ah</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Detalle: Partes pequeñas e importantes de un dibujo.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Maelezo: sehemu ndogo, muhimu za kuchora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รายละเอียด: ส่วนเล็กๆ ที่สำคัญของภาพวาด</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Detay: bir çizimin küçük, önemli kısımları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Chi tiết: những phần nhỏ, quan trọng của bản vẽ</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1f0d22583b0_0_25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1f0d22583b0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drawing with white, black, and greys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shading</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تظليل: الرسم بالأبيض والأسود والرمادي</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阴影: 用白色、黑色和灰色绘画</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سایه زدن: طراحی با رنگ های سفید، سیاه و خاکستری</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농담: 흰색, 검정색, 회색으로 그리기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Pagtatabing: pagguhit na may puti, itim, at kulay abo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Розтушовування: малювання білим, чорним і сірим</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Hijezim: vizatim me të bardha, të zeza dhe gri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Ստվերում: նկարել սպիտակ, սև և մոխրագույնով</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Schaduw: tekenen met wit, zwart en grijs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Ombres: dessiner avec du blanc, du noir et des gris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Schattierung: Zeichnen mit Weiß, Schwarz und Grau</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लकीर खींचने की क्रिया: सफेद, काले और भूरे रंग के साथ चित्रण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シェーディング: 白、黒、グレーで描く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Shading: xêzkirina bi spî, reş û gewr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छायांकन: सेतो, कालो र खैरो संग चित्रण</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سیوري کول: د سپین، تور او خړ سره انځور کول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ਸ਼ੈਡਿੰਗ: ਚਿੱਟੇ, ਕਾਲੇ ਅਤੇ ਸਲੇਟੀ ਨਾਲ ਡਰਾਇੰਗ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Sombreamento: desenhando com branco, preto e cinza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Затенение: рисование белым, черным и серым</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hadhaynta: sawir leh caddaan, madow, iyo cawl</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Sombreado: dibujando con blanco, negro y grises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Kuweka kivuli: kuchora na nyeupe, nyeusi, na kijivu</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การแรเงา: วาดภาพด้วยสีขาว สีดำ และสีเทา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Gölgeleme: beyaz, siyah ve grilerle çizim</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Bóng mát: vẽ với màu trắng, đen và xám</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3807170"/>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5" name="Shape 55"/>
        <p:cNvGrpSpPr/>
        <p:nvPr/>
      </p:nvGrpSpPr>
      <p:grpSpPr>
        <a:xfrm>
          <a:off x="0" y="0"/>
          <a:ext cx="0" cy="0"/>
          <a:chOff x="0" y="0"/>
          <a:chExt cx="0" cy="0"/>
        </a:xfrm>
      </p:grpSpPr>
      <p:sp>
        <p:nvSpPr>
          <p:cNvPr id="56" name="Google Shape;56;p1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30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9pPr>
          </a:lstStyle>
          <a:p/>
        </p:txBody>
      </p:sp>
      <p:sp>
        <p:nvSpPr>
          <p:cNvPr id="57" name="Google Shape;57;p1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18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1600"/>
              </a:spcBef>
              <a:spcAft>
                <a:spcPts val="1600"/>
              </a:spcAft>
              <a:buClr>
                <a:schemeClr val="dk1"/>
              </a:buClr>
              <a:buSzPts val="1400"/>
              <a:buFont typeface="Arial"/>
              <a:buNone/>
              <a:defRPr b="0" i="0" sz="1600" u="none" cap="none" strike="noStrike">
                <a:solidFill>
                  <a:schemeClr val="dk1"/>
                </a:solidFill>
                <a:latin typeface="Arial"/>
                <a:ea typeface="Arial"/>
                <a:cs typeface="Arial"/>
                <a:sym typeface="Arial"/>
              </a:defRPr>
            </a:lvl9pPr>
          </a:lstStyle>
          <a:p/>
        </p:txBody>
      </p:sp>
      <p:sp>
        <p:nvSpPr>
          <p:cNvPr id="58" name="Google Shape;58;p1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1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1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sp>
        <p:nvSpPr>
          <p:cNvPr id="66" name="Google Shape;66;p15"/>
          <p:cNvSpPr txBox="1"/>
          <p:nvPr>
            <p:ph type="ctrTitle"/>
          </p:nvPr>
        </p:nvSpPr>
        <p:spPr>
          <a:xfrm>
            <a:off x="311708" y="992767"/>
            <a:ext cx="8520600" cy="273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67" name="Google Shape;67;p15"/>
          <p:cNvSpPr txBox="1"/>
          <p:nvPr>
            <p:ph idx="1" type="subTitle"/>
          </p:nvPr>
        </p:nvSpPr>
        <p:spPr>
          <a:xfrm>
            <a:off x="311700" y="3778833"/>
            <a:ext cx="85206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8" name="Google Shape;68;p15"/>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9" name="Shape 69"/>
        <p:cNvGrpSpPr/>
        <p:nvPr/>
      </p:nvGrpSpPr>
      <p:grpSpPr>
        <a:xfrm>
          <a:off x="0" y="0"/>
          <a:ext cx="0" cy="0"/>
          <a:chOff x="0" y="0"/>
          <a:chExt cx="0" cy="0"/>
        </a:xfrm>
      </p:grpSpPr>
      <p:sp>
        <p:nvSpPr>
          <p:cNvPr id="70" name="Google Shape;70;p16"/>
          <p:cNvSpPr txBox="1"/>
          <p:nvPr>
            <p:ph type="title"/>
          </p:nvPr>
        </p:nvSpPr>
        <p:spPr>
          <a:xfrm>
            <a:off x="311700" y="2867800"/>
            <a:ext cx="8520600" cy="11223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1" name="Google Shape;71;p16"/>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2" name="Shape 72"/>
        <p:cNvGrpSpPr/>
        <p:nvPr/>
      </p:nvGrpSpPr>
      <p:grpSpPr>
        <a:xfrm>
          <a:off x="0" y="0"/>
          <a:ext cx="0" cy="0"/>
          <a:chOff x="0" y="0"/>
          <a:chExt cx="0" cy="0"/>
        </a:xfrm>
      </p:grpSpPr>
      <p:sp>
        <p:nvSpPr>
          <p:cNvPr id="73" name="Google Shape;73;p17"/>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4" name="Google Shape;74;p17"/>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5" name="Google Shape;75;p17"/>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8"/>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8" name="Google Shape;78;p18"/>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9" name="Google Shape;79;p18"/>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0" name="Google Shape;80;p18"/>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19"/>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3" name="Google Shape;83;p19"/>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4" name="Shape 84"/>
        <p:cNvGrpSpPr/>
        <p:nvPr/>
      </p:nvGrpSpPr>
      <p:grpSpPr>
        <a:xfrm>
          <a:off x="0" y="0"/>
          <a:ext cx="0" cy="0"/>
          <a:chOff x="0" y="0"/>
          <a:chExt cx="0" cy="0"/>
        </a:xfrm>
      </p:grpSpPr>
      <p:sp>
        <p:nvSpPr>
          <p:cNvPr id="85" name="Google Shape;85;p20"/>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6" name="Google Shape;86;p20"/>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7" name="Google Shape;87;p20"/>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8" name="Shape 88"/>
        <p:cNvGrpSpPr/>
        <p:nvPr/>
      </p:nvGrpSpPr>
      <p:grpSpPr>
        <a:xfrm>
          <a:off x="0" y="0"/>
          <a:ext cx="0" cy="0"/>
          <a:chOff x="0" y="0"/>
          <a:chExt cx="0" cy="0"/>
        </a:xfrm>
      </p:grpSpPr>
      <p:sp>
        <p:nvSpPr>
          <p:cNvPr id="89" name="Google Shape;89;p21"/>
          <p:cNvSpPr txBox="1"/>
          <p:nvPr>
            <p:ph type="title"/>
          </p:nvPr>
        </p:nvSpPr>
        <p:spPr>
          <a:xfrm>
            <a:off x="490250" y="600200"/>
            <a:ext cx="6367800" cy="54543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90" name="Google Shape;90;p21"/>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sp>
        <p:nvSpPr>
          <p:cNvPr id="92" name="Google Shape;92;p22"/>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2"/>
          <p:cNvSpPr txBox="1"/>
          <p:nvPr>
            <p:ph type="title"/>
          </p:nvPr>
        </p:nvSpPr>
        <p:spPr>
          <a:xfrm>
            <a:off x="265500" y="1644233"/>
            <a:ext cx="4045200" cy="197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4" name="Google Shape;94;p22"/>
          <p:cNvSpPr txBox="1"/>
          <p:nvPr>
            <p:ph idx="1" type="subTitle"/>
          </p:nvPr>
        </p:nvSpPr>
        <p:spPr>
          <a:xfrm>
            <a:off x="265500" y="3737433"/>
            <a:ext cx="4045200" cy="1646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5" name="Google Shape;95;p22"/>
          <p:cNvSpPr txBox="1"/>
          <p:nvPr>
            <p:ph idx="2" type="body"/>
          </p:nvPr>
        </p:nvSpPr>
        <p:spPr>
          <a:xfrm>
            <a:off x="4939500" y="965433"/>
            <a:ext cx="38373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6" name="Google Shape;96;p22"/>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 name="Shape 97"/>
        <p:cNvGrpSpPr/>
        <p:nvPr/>
      </p:nvGrpSpPr>
      <p:grpSpPr>
        <a:xfrm>
          <a:off x="0" y="0"/>
          <a:ext cx="0" cy="0"/>
          <a:chOff x="0" y="0"/>
          <a:chExt cx="0" cy="0"/>
        </a:xfrm>
      </p:grpSpPr>
      <p:sp>
        <p:nvSpPr>
          <p:cNvPr id="98" name="Google Shape;98;p23"/>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99" name="Google Shape;99;p23"/>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0" name="Shape 100"/>
        <p:cNvGrpSpPr/>
        <p:nvPr/>
      </p:nvGrpSpPr>
      <p:grpSpPr>
        <a:xfrm>
          <a:off x="0" y="0"/>
          <a:ext cx="0" cy="0"/>
          <a:chOff x="0" y="0"/>
          <a:chExt cx="0" cy="0"/>
        </a:xfrm>
      </p:grpSpPr>
      <p:sp>
        <p:nvSpPr>
          <p:cNvPr id="101" name="Google Shape;101;p24"/>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2" name="Google Shape;102;p24"/>
          <p:cNvSpPr txBox="1"/>
          <p:nvPr>
            <p:ph idx="1" type="body"/>
          </p:nvPr>
        </p:nvSpPr>
        <p:spPr>
          <a:xfrm>
            <a:off x="311700" y="42029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3" name="Google Shape;103;p24"/>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4" name="Shape 104"/>
        <p:cNvGrpSpPr/>
        <p:nvPr/>
      </p:nvGrpSpPr>
      <p:grpSpPr>
        <a:xfrm>
          <a:off x="0" y="0"/>
          <a:ext cx="0" cy="0"/>
          <a:chOff x="0" y="0"/>
          <a:chExt cx="0" cy="0"/>
        </a:xfrm>
      </p:grpSpPr>
      <p:sp>
        <p:nvSpPr>
          <p:cNvPr id="105" name="Google Shape;105;p25"/>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0" name="Shape 110"/>
        <p:cNvGrpSpPr/>
        <p:nvPr/>
      </p:nvGrpSpPr>
      <p:grpSpPr>
        <a:xfrm>
          <a:off x="0" y="0"/>
          <a:ext cx="0" cy="0"/>
          <a:chOff x="0" y="0"/>
          <a:chExt cx="0" cy="0"/>
        </a:xfrm>
      </p:grpSpPr>
      <p:grpSp>
        <p:nvGrpSpPr>
          <p:cNvPr id="111" name="Google Shape;111;p27"/>
          <p:cNvGrpSpPr/>
          <p:nvPr/>
        </p:nvGrpSpPr>
        <p:grpSpPr>
          <a:xfrm>
            <a:off x="4350279" y="3807170"/>
            <a:ext cx="443589" cy="140843"/>
            <a:chOff x="4137525" y="2915950"/>
            <a:chExt cx="869100" cy="207000"/>
          </a:xfrm>
        </p:grpSpPr>
        <p:sp>
          <p:nvSpPr>
            <p:cNvPr id="112" name="Google Shape;112;p27"/>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7"/>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7"/>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 name="Google Shape;115;p27"/>
          <p:cNvSpPr txBox="1"/>
          <p:nvPr>
            <p:ph type="ctrTitle"/>
          </p:nvPr>
        </p:nvSpPr>
        <p:spPr>
          <a:xfrm>
            <a:off x="671258" y="1321067"/>
            <a:ext cx="7801500" cy="230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16" name="Google Shape;116;p27"/>
          <p:cNvSpPr txBox="1"/>
          <p:nvPr>
            <p:ph idx="1" type="subTitle"/>
          </p:nvPr>
        </p:nvSpPr>
        <p:spPr>
          <a:xfrm>
            <a:off x="671250" y="4233168"/>
            <a:ext cx="78015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7" name="Google Shape;117;p2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8" name="Shape 118"/>
        <p:cNvGrpSpPr/>
        <p:nvPr/>
      </p:nvGrpSpPr>
      <p:grpSpPr>
        <a:xfrm>
          <a:off x="0" y="0"/>
          <a:ext cx="0" cy="0"/>
          <a:chOff x="0" y="0"/>
          <a:chExt cx="0" cy="0"/>
        </a:xfrm>
      </p:grpSpPr>
      <p:sp>
        <p:nvSpPr>
          <p:cNvPr id="119" name="Google Shape;119;p28"/>
          <p:cNvSpPr txBox="1"/>
          <p:nvPr>
            <p:ph type="title"/>
          </p:nvPr>
        </p:nvSpPr>
        <p:spPr>
          <a:xfrm>
            <a:off x="671250" y="2855000"/>
            <a:ext cx="7852200" cy="11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20" name="Google Shape;120;p2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1" name="Shape 121"/>
        <p:cNvGrpSpPr/>
        <p:nvPr/>
      </p:nvGrpSpPr>
      <p:grpSpPr>
        <a:xfrm>
          <a:off x="0" y="0"/>
          <a:ext cx="0" cy="0"/>
          <a:chOff x="0" y="0"/>
          <a:chExt cx="0" cy="0"/>
        </a:xfrm>
      </p:grpSpPr>
      <p:sp>
        <p:nvSpPr>
          <p:cNvPr id="122" name="Google Shape;122;p29"/>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23" name="Google Shape;123;p29"/>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24" name="Google Shape;124;p29"/>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5" name="Shape 125"/>
        <p:cNvGrpSpPr/>
        <p:nvPr/>
      </p:nvGrpSpPr>
      <p:grpSpPr>
        <a:xfrm>
          <a:off x="0" y="0"/>
          <a:ext cx="0" cy="0"/>
          <a:chOff x="0" y="0"/>
          <a:chExt cx="0" cy="0"/>
        </a:xfrm>
      </p:grpSpPr>
      <p:sp>
        <p:nvSpPr>
          <p:cNvPr id="126" name="Google Shape;126;p30"/>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27" name="Google Shape;127;p30"/>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8" name="Google Shape;128;p30"/>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9" name="Google Shape;129;p3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0" name="Shape 130"/>
        <p:cNvGrpSpPr/>
        <p:nvPr/>
      </p:nvGrpSpPr>
      <p:grpSpPr>
        <a:xfrm>
          <a:off x="0" y="0"/>
          <a:ext cx="0" cy="0"/>
          <a:chOff x="0" y="0"/>
          <a:chExt cx="0" cy="0"/>
        </a:xfrm>
      </p:grpSpPr>
      <p:sp>
        <p:nvSpPr>
          <p:cNvPr id="131" name="Google Shape;131;p31"/>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32" name="Google Shape;132;p31"/>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3" name="Shape 133"/>
        <p:cNvGrpSpPr/>
        <p:nvPr/>
      </p:nvGrpSpPr>
      <p:grpSpPr>
        <a:xfrm>
          <a:off x="0" y="0"/>
          <a:ext cx="0" cy="0"/>
          <a:chOff x="0" y="0"/>
          <a:chExt cx="0" cy="0"/>
        </a:xfrm>
      </p:grpSpPr>
      <p:sp>
        <p:nvSpPr>
          <p:cNvPr id="134" name="Google Shape;134;p32"/>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35" name="Google Shape;135;p32"/>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6" name="Google Shape;136;p32"/>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37" name="Shape 137"/>
        <p:cNvGrpSpPr/>
        <p:nvPr/>
      </p:nvGrpSpPr>
      <p:grpSpPr>
        <a:xfrm>
          <a:off x="0" y="0"/>
          <a:ext cx="0" cy="0"/>
          <a:chOff x="0" y="0"/>
          <a:chExt cx="0" cy="0"/>
        </a:xfrm>
      </p:grpSpPr>
      <p:sp>
        <p:nvSpPr>
          <p:cNvPr id="138" name="Google Shape;138;p33"/>
          <p:cNvSpPr txBox="1"/>
          <p:nvPr>
            <p:ph type="title"/>
          </p:nvPr>
        </p:nvSpPr>
        <p:spPr>
          <a:xfrm>
            <a:off x="490250" y="701800"/>
            <a:ext cx="62271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39" name="Google Shape;139;p33"/>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0" name="Shape 140"/>
        <p:cNvGrpSpPr/>
        <p:nvPr/>
      </p:nvGrpSpPr>
      <p:grpSpPr>
        <a:xfrm>
          <a:off x="0" y="0"/>
          <a:ext cx="0" cy="0"/>
          <a:chOff x="0" y="0"/>
          <a:chExt cx="0" cy="0"/>
        </a:xfrm>
      </p:grpSpPr>
      <p:sp>
        <p:nvSpPr>
          <p:cNvPr id="141" name="Google Shape;141;p34"/>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2" name="Google Shape;142;p34"/>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143" name="Google Shape;143;p34"/>
          <p:cNvSpPr txBox="1"/>
          <p:nvPr>
            <p:ph type="title"/>
          </p:nvPr>
        </p:nvSpPr>
        <p:spPr>
          <a:xfrm>
            <a:off x="265500" y="1441867"/>
            <a:ext cx="4045200" cy="22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44" name="Google Shape;144;p34"/>
          <p:cNvSpPr txBox="1"/>
          <p:nvPr>
            <p:ph idx="1" type="subTitle"/>
          </p:nvPr>
        </p:nvSpPr>
        <p:spPr>
          <a:xfrm>
            <a:off x="265500" y="3793601"/>
            <a:ext cx="4045200" cy="1794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45" name="Google Shape;145;p34"/>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46" name="Google Shape;146;p3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7" name="Shape 147"/>
        <p:cNvGrpSpPr/>
        <p:nvPr/>
      </p:nvGrpSpPr>
      <p:grpSpPr>
        <a:xfrm>
          <a:off x="0" y="0"/>
          <a:ext cx="0" cy="0"/>
          <a:chOff x="0" y="0"/>
          <a:chExt cx="0" cy="0"/>
        </a:xfrm>
      </p:grpSpPr>
      <p:sp>
        <p:nvSpPr>
          <p:cNvPr id="148" name="Google Shape;148;p35"/>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49" name="Google Shape;149;p3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0" name="Shape 150"/>
        <p:cNvGrpSpPr/>
        <p:nvPr/>
      </p:nvGrpSpPr>
      <p:grpSpPr>
        <a:xfrm>
          <a:off x="0" y="0"/>
          <a:ext cx="0" cy="0"/>
          <a:chOff x="0" y="0"/>
          <a:chExt cx="0" cy="0"/>
        </a:xfrm>
      </p:grpSpPr>
      <p:sp>
        <p:nvSpPr>
          <p:cNvPr id="151" name="Google Shape;151;p36"/>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2" name="Google Shape;152;p36"/>
          <p:cNvSpPr txBox="1"/>
          <p:nvPr>
            <p:ph idx="1" type="body"/>
          </p:nvPr>
        </p:nvSpPr>
        <p:spPr>
          <a:xfrm>
            <a:off x="311700" y="43045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53" name="Google Shape;153;p36"/>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4" name="Shape 154"/>
        <p:cNvGrpSpPr/>
        <p:nvPr/>
      </p:nvGrpSpPr>
      <p:grpSpPr>
        <a:xfrm>
          <a:off x="0" y="0"/>
          <a:ext cx="0" cy="0"/>
          <a:chOff x="0" y="0"/>
          <a:chExt cx="0" cy="0"/>
        </a:xfrm>
      </p:grpSpPr>
      <p:sp>
        <p:nvSpPr>
          <p:cNvPr id="155" name="Google Shape;155;p3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63" name="Google Shape;63;p1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64" name="Google Shape;64;p14"/>
          <p:cNvSpPr txBox="1"/>
          <p:nvPr>
            <p:ph idx="12" type="sldNum"/>
          </p:nvPr>
        </p:nvSpPr>
        <p:spPr>
          <a:xfrm>
            <a:off x="8472458" y="6217622"/>
            <a:ext cx="548700" cy="5250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106" name="Shape 106"/>
        <p:cNvGrpSpPr/>
        <p:nvPr/>
      </p:nvGrpSpPr>
      <p:grpSpPr>
        <a:xfrm>
          <a:off x="0" y="0"/>
          <a:ext cx="0" cy="0"/>
          <a:chOff x="0" y="0"/>
          <a:chExt cx="0" cy="0"/>
        </a:xfrm>
      </p:grpSpPr>
      <p:sp>
        <p:nvSpPr>
          <p:cNvPr id="107" name="Google Shape;107;p2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108" name="Google Shape;108;p26"/>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109" name="Google Shape;109;p26"/>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2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0.xml"/><Relationship Id="rId3" Type="http://schemas.openxmlformats.org/officeDocument/2006/relationships/image" Target="../media/image70.jpg"/><Relationship Id="rId4" Type="http://schemas.openxmlformats.org/officeDocument/2006/relationships/image" Target="../media/image71.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1.xml"/><Relationship Id="rId3" Type="http://schemas.openxmlformats.org/officeDocument/2006/relationships/image" Target="../media/image72.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2.xml"/><Relationship Id="rId3" Type="http://schemas.openxmlformats.org/officeDocument/2006/relationships/image" Target="../media/image74.jpg"/><Relationship Id="rId4" Type="http://schemas.openxmlformats.org/officeDocument/2006/relationships/image" Target="../media/image76.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3.xml"/><Relationship Id="rId3" Type="http://schemas.openxmlformats.org/officeDocument/2006/relationships/image" Target="../media/image93.png"/><Relationship Id="rId4" Type="http://schemas.openxmlformats.org/officeDocument/2006/relationships/image" Target="../media/image9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4.xml"/><Relationship Id="rId3" Type="http://schemas.openxmlformats.org/officeDocument/2006/relationships/image" Target="../media/image77.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5.xml"/><Relationship Id="rId3" Type="http://schemas.openxmlformats.org/officeDocument/2006/relationships/image" Target="../media/image81.jpg"/><Relationship Id="rId4" Type="http://schemas.openxmlformats.org/officeDocument/2006/relationships/image" Target="../media/image79.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6.xml"/><Relationship Id="rId3" Type="http://schemas.openxmlformats.org/officeDocument/2006/relationships/image" Target="../media/image8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0.xml"/><Relationship Id="rId3" Type="http://schemas.openxmlformats.org/officeDocument/2006/relationships/image" Target="../media/image93.png"/><Relationship Id="rId4" Type="http://schemas.openxmlformats.org/officeDocument/2006/relationships/image" Target="../media/image9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5.xml"/><Relationship Id="rId3" Type="http://schemas.openxmlformats.org/officeDocument/2006/relationships/image" Target="../media/image8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6.xml"/><Relationship Id="rId3" Type="http://schemas.openxmlformats.org/officeDocument/2006/relationships/image" Target="../media/image105.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7.xml"/><Relationship Id="rId3" Type="http://schemas.openxmlformats.org/officeDocument/2006/relationships/image" Target="../media/image103.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8.xml"/><Relationship Id="rId3" Type="http://schemas.openxmlformats.org/officeDocument/2006/relationships/image" Target="../media/image115.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9.xml"/><Relationship Id="rId3" Type="http://schemas.openxmlformats.org/officeDocument/2006/relationships/image" Target="../media/image1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0.xml"/><Relationship Id="rId3" Type="http://schemas.openxmlformats.org/officeDocument/2006/relationships/image" Target="../media/image99.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2.xml"/><Relationship Id="rId3" Type="http://schemas.openxmlformats.org/officeDocument/2006/relationships/image" Target="../media/image8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6.xml"/><Relationship Id="rId3" Type="http://schemas.openxmlformats.org/officeDocument/2006/relationships/image" Target="../media/image90.jpg"/><Relationship Id="rId4" Type="http://schemas.openxmlformats.org/officeDocument/2006/relationships/image" Target="../media/image91.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7.xml"/><Relationship Id="rId3" Type="http://schemas.openxmlformats.org/officeDocument/2006/relationships/image" Target="../media/image98.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8.xml"/><Relationship Id="rId3" Type="http://schemas.openxmlformats.org/officeDocument/2006/relationships/image" Target="../media/image102.jpg"/><Relationship Id="rId4" Type="http://schemas.openxmlformats.org/officeDocument/2006/relationships/image" Target="../media/image97.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9.xml"/><Relationship Id="rId3" Type="http://schemas.openxmlformats.org/officeDocument/2006/relationships/image" Target="../media/image98.jpg"/><Relationship Id="rId4" Type="http://schemas.openxmlformats.org/officeDocument/2006/relationships/image" Target="../media/image102.jpg"/><Relationship Id="rId5" Type="http://schemas.openxmlformats.org/officeDocument/2006/relationships/image" Target="../media/image9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0.xml"/><Relationship Id="rId3" Type="http://schemas.openxmlformats.org/officeDocument/2006/relationships/image" Target="../media/image100.png"/><Relationship Id="rId4" Type="http://schemas.openxmlformats.org/officeDocument/2006/relationships/image" Target="../media/image114.png"/><Relationship Id="rId5" Type="http://schemas.openxmlformats.org/officeDocument/2006/relationships/image" Target="../media/image108.png"/><Relationship Id="rId6" Type="http://schemas.openxmlformats.org/officeDocument/2006/relationships/image" Target="../media/image106.png"/><Relationship Id="rId7" Type="http://schemas.openxmlformats.org/officeDocument/2006/relationships/image" Target="../media/image111.jpg"/><Relationship Id="rId8" Type="http://schemas.openxmlformats.org/officeDocument/2006/relationships/image" Target="../media/image10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1.xml"/><Relationship Id="rId3" Type="http://schemas.openxmlformats.org/officeDocument/2006/relationships/image" Target="../media/image116.png"/><Relationship Id="rId4" Type="http://schemas.openxmlformats.org/officeDocument/2006/relationships/image" Target="../media/image118.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2.xml"/><Relationship Id="rId3" Type="http://schemas.openxmlformats.org/officeDocument/2006/relationships/image" Target="../media/image116.png"/><Relationship Id="rId4" Type="http://schemas.openxmlformats.org/officeDocument/2006/relationships/image" Target="../media/image118.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3.xml"/><Relationship Id="rId3" Type="http://schemas.openxmlformats.org/officeDocument/2006/relationships/image" Target="../media/image117.png"/><Relationship Id="rId4" Type="http://schemas.openxmlformats.org/officeDocument/2006/relationships/image" Target="../media/image116.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5.xml"/><Relationship Id="rId3" Type="http://schemas.openxmlformats.org/officeDocument/2006/relationships/image" Target="../media/image90.jpg"/><Relationship Id="rId4" Type="http://schemas.openxmlformats.org/officeDocument/2006/relationships/image" Target="../media/image91.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6.xml"/><Relationship Id="rId3" Type="http://schemas.openxmlformats.org/officeDocument/2006/relationships/hyperlink" Target="http://www.youtube.com/watch?v=5QMlIjSnt_E" TargetMode="External"/><Relationship Id="rId4" Type="http://schemas.openxmlformats.org/officeDocument/2006/relationships/image" Target="../media/image1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0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 Id="rId3" Type="http://schemas.openxmlformats.org/officeDocument/2006/relationships/image" Target="../media/image3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9.xml"/><Relationship Id="rId3"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1" Type="http://schemas.openxmlformats.org/officeDocument/2006/relationships/image" Target="../media/image10.jpg"/><Relationship Id="rId10" Type="http://schemas.openxmlformats.org/officeDocument/2006/relationships/image" Target="../media/image17.jpg"/><Relationship Id="rId13" Type="http://schemas.openxmlformats.org/officeDocument/2006/relationships/image" Target="../media/image5.jpg"/><Relationship Id="rId12" Type="http://schemas.openxmlformats.org/officeDocument/2006/relationships/image" Target="../media/image14.jpg"/><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3.jpg"/><Relationship Id="rId1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1.jpg"/><Relationship Id="rId7" Type="http://schemas.openxmlformats.org/officeDocument/2006/relationships/image" Target="../media/image7.jpg"/><Relationship Id="rId8"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6.xm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hyperlink" Target="https://www.instagram.com/timokamura/" TargetMode="Externa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22.jpg"/><Relationship Id="rId4" Type="http://schemas.openxmlformats.org/officeDocument/2006/relationships/image" Target="../media/image1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2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2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2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27.png"/><Relationship Id="rId4" Type="http://schemas.openxmlformats.org/officeDocument/2006/relationships/image" Target="../media/image57.png"/><Relationship Id="rId5" Type="http://schemas.openxmlformats.org/officeDocument/2006/relationships/image" Target="../media/image61.png"/><Relationship Id="rId6" Type="http://schemas.openxmlformats.org/officeDocument/2006/relationships/image" Target="../media/image29.png"/><Relationship Id="rId7" Type="http://schemas.openxmlformats.org/officeDocument/2006/relationships/image" Target="../media/image32.png"/><Relationship Id="rId8"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57.png"/><Relationship Id="rId4" Type="http://schemas.openxmlformats.org/officeDocument/2006/relationships/image" Target="../media/image61.png"/><Relationship Id="rId5"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7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7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1" Type="http://schemas.openxmlformats.org/officeDocument/2006/relationships/image" Target="../media/image43.jpg"/><Relationship Id="rId10" Type="http://schemas.openxmlformats.org/officeDocument/2006/relationships/image" Target="../media/image42.jpg"/><Relationship Id="rId13" Type="http://schemas.openxmlformats.org/officeDocument/2006/relationships/image" Target="../media/image46.jpg"/><Relationship Id="rId12" Type="http://schemas.openxmlformats.org/officeDocument/2006/relationships/image" Target="../media/image37.jpg"/><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31.jpg"/><Relationship Id="rId4" Type="http://schemas.openxmlformats.org/officeDocument/2006/relationships/image" Target="../media/image40.jpg"/><Relationship Id="rId9" Type="http://schemas.openxmlformats.org/officeDocument/2006/relationships/image" Target="../media/image36.jpg"/><Relationship Id="rId15" Type="http://schemas.openxmlformats.org/officeDocument/2006/relationships/image" Target="../media/image47.jpg"/><Relationship Id="rId14" Type="http://schemas.openxmlformats.org/officeDocument/2006/relationships/image" Target="../media/image38.jpg"/><Relationship Id="rId5" Type="http://schemas.openxmlformats.org/officeDocument/2006/relationships/image" Target="../media/image33.jpg"/><Relationship Id="rId6" Type="http://schemas.openxmlformats.org/officeDocument/2006/relationships/image" Target="../media/image35.jpg"/><Relationship Id="rId7" Type="http://schemas.openxmlformats.org/officeDocument/2006/relationships/image" Target="../media/image34.jpg"/><Relationship Id="rId8" Type="http://schemas.openxmlformats.org/officeDocument/2006/relationships/image" Target="../media/image4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3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s://www.instagram.com/shsartwest/?hl=en" TargetMode="External"/><Relationship Id="rId4" Type="http://schemas.openxmlformats.org/officeDocument/2006/relationships/image" Target="../media/image4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3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3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3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3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3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hyperlink" Target="https://www.instagram.com/shsartwest/?hl=en" TargetMode="External"/><Relationship Id="rId4" Type="http://schemas.openxmlformats.org/officeDocument/2006/relationships/image" Target="../media/image4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hyperlink" Target="https://www.instagram.com/academic_drawiing/" TargetMode="External"/><Relationship Id="rId4" Type="http://schemas.openxmlformats.org/officeDocument/2006/relationships/hyperlink" Target="http://drive.google.com/file/d/1hRtLZw2EifAOUu_DQZc74aYYEfjFkwMW/view" TargetMode="External"/><Relationship Id="rId5"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3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hyperlink" Target="https://www.instagram.com/shsartwest/?hl=en" TargetMode="External"/><Relationship Id="rId4" Type="http://schemas.openxmlformats.org/officeDocument/2006/relationships/image" Target="../media/image47.jpg"/></Relationships>
</file>

<file path=ppt/slides/_rels/slide62.xml.rels><?xml version="1.0" encoding="UTF-8" standalone="yes"?><Relationships xmlns="http://schemas.openxmlformats.org/package/2006/relationships"><Relationship Id="rId11" Type="http://schemas.openxmlformats.org/officeDocument/2006/relationships/image" Target="../media/image43.jpg"/><Relationship Id="rId10" Type="http://schemas.openxmlformats.org/officeDocument/2006/relationships/image" Target="../media/image42.jpg"/><Relationship Id="rId13" Type="http://schemas.openxmlformats.org/officeDocument/2006/relationships/image" Target="../media/image46.jpg"/><Relationship Id="rId12" Type="http://schemas.openxmlformats.org/officeDocument/2006/relationships/image" Target="../media/image37.jpg"/><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31.jpg"/><Relationship Id="rId4" Type="http://schemas.openxmlformats.org/officeDocument/2006/relationships/image" Target="../media/image40.jpg"/><Relationship Id="rId9" Type="http://schemas.openxmlformats.org/officeDocument/2006/relationships/image" Target="../media/image36.jpg"/><Relationship Id="rId15" Type="http://schemas.openxmlformats.org/officeDocument/2006/relationships/image" Target="../media/image47.jpg"/><Relationship Id="rId14" Type="http://schemas.openxmlformats.org/officeDocument/2006/relationships/image" Target="../media/image38.jpg"/><Relationship Id="rId5" Type="http://schemas.openxmlformats.org/officeDocument/2006/relationships/image" Target="../media/image33.jpg"/><Relationship Id="rId6" Type="http://schemas.openxmlformats.org/officeDocument/2006/relationships/image" Target="../media/image35.jpg"/><Relationship Id="rId7" Type="http://schemas.openxmlformats.org/officeDocument/2006/relationships/image" Target="../media/image34.jpg"/><Relationship Id="rId8" Type="http://schemas.openxmlformats.org/officeDocument/2006/relationships/image" Target="../media/image44.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1" Type="http://schemas.openxmlformats.org/officeDocument/2006/relationships/image" Target="../media/image54.jpg"/><Relationship Id="rId10" Type="http://schemas.openxmlformats.org/officeDocument/2006/relationships/image" Target="../media/image58.jpg"/><Relationship Id="rId13" Type="http://schemas.openxmlformats.org/officeDocument/2006/relationships/image" Target="../media/image53.jpg"/><Relationship Id="rId12" Type="http://schemas.openxmlformats.org/officeDocument/2006/relationships/image" Target="../media/image52.jpg"/><Relationship Id="rId1" Type="http://schemas.openxmlformats.org/officeDocument/2006/relationships/slideLayout" Target="../slideLayouts/slideLayout11.xml"/><Relationship Id="rId2" Type="http://schemas.openxmlformats.org/officeDocument/2006/relationships/notesSlide" Target="../notesSlides/notesSlide64.xml"/><Relationship Id="rId3" Type="http://schemas.openxmlformats.org/officeDocument/2006/relationships/image" Target="../media/image48.jpg"/><Relationship Id="rId4" Type="http://schemas.openxmlformats.org/officeDocument/2006/relationships/image" Target="../media/image56.jpg"/><Relationship Id="rId9" Type="http://schemas.openxmlformats.org/officeDocument/2006/relationships/image" Target="../media/image51.jpg"/><Relationship Id="rId15" Type="http://schemas.openxmlformats.org/officeDocument/2006/relationships/image" Target="../media/image59.jpg"/><Relationship Id="rId14" Type="http://schemas.openxmlformats.org/officeDocument/2006/relationships/image" Target="../media/image63.jpg"/><Relationship Id="rId16" Type="http://schemas.openxmlformats.org/officeDocument/2006/relationships/image" Target="../media/image62.jpg"/><Relationship Id="rId5" Type="http://schemas.openxmlformats.org/officeDocument/2006/relationships/image" Target="../media/image45.jpg"/><Relationship Id="rId6" Type="http://schemas.openxmlformats.org/officeDocument/2006/relationships/image" Target="../media/image55.jpg"/><Relationship Id="rId7" Type="http://schemas.openxmlformats.org/officeDocument/2006/relationships/image" Target="../media/image60.jpg"/><Relationship Id="rId8" Type="http://schemas.openxmlformats.org/officeDocument/2006/relationships/image" Target="../media/image4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image" Target="../media/image4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hyperlink" Target="https://www.instagram.com/shsartwest/?hl=en" TargetMode="External"/><Relationship Id="rId4" Type="http://schemas.openxmlformats.org/officeDocument/2006/relationships/image" Target="../media/image5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4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hyperlink" Target="https://www.instagram.com/shsartwest/?hl=en" TargetMode="External"/><Relationship Id="rId4" Type="http://schemas.openxmlformats.org/officeDocument/2006/relationships/image" Target="../media/image5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6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0.xml"/><Relationship Id="rId3" Type="http://schemas.openxmlformats.org/officeDocument/2006/relationships/image" Target="../media/image4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1.xml"/><Relationship Id="rId3" Type="http://schemas.openxmlformats.org/officeDocument/2006/relationships/image" Target="../media/image51.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58.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hyperlink" Target="https://www.instagram.com/shsartwest/?hl=en" TargetMode="External"/><Relationship Id="rId4" Type="http://schemas.openxmlformats.org/officeDocument/2006/relationships/image" Target="../media/image54.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4.xml"/><Relationship Id="rId3" Type="http://schemas.openxmlformats.org/officeDocument/2006/relationships/image" Target="../media/image52.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5.xml"/><Relationship Id="rId3" Type="http://schemas.openxmlformats.org/officeDocument/2006/relationships/image" Target="../media/image5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hyperlink" Target="https://www.instagram.com/shsartwest/?hl=en" TargetMode="External"/><Relationship Id="rId4" Type="http://schemas.openxmlformats.org/officeDocument/2006/relationships/image" Target="../media/image63.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59.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62.jpg"/></Relationships>
</file>

<file path=ppt/slides/_rels/slide79.xml.rels><?xml version="1.0" encoding="UTF-8" standalone="yes"?><Relationships xmlns="http://schemas.openxmlformats.org/package/2006/relationships"><Relationship Id="rId11" Type="http://schemas.openxmlformats.org/officeDocument/2006/relationships/image" Target="../media/image54.jpg"/><Relationship Id="rId10" Type="http://schemas.openxmlformats.org/officeDocument/2006/relationships/image" Target="../media/image58.jpg"/><Relationship Id="rId13" Type="http://schemas.openxmlformats.org/officeDocument/2006/relationships/image" Target="../media/image53.jpg"/><Relationship Id="rId12" Type="http://schemas.openxmlformats.org/officeDocument/2006/relationships/image" Target="../media/image52.jpg"/><Relationship Id="rId1" Type="http://schemas.openxmlformats.org/officeDocument/2006/relationships/slideLayout" Target="../slideLayouts/slideLayout11.xml"/><Relationship Id="rId2" Type="http://schemas.openxmlformats.org/officeDocument/2006/relationships/notesSlide" Target="../notesSlides/notesSlide79.xml"/><Relationship Id="rId3" Type="http://schemas.openxmlformats.org/officeDocument/2006/relationships/image" Target="../media/image48.jpg"/><Relationship Id="rId4" Type="http://schemas.openxmlformats.org/officeDocument/2006/relationships/image" Target="../media/image56.jpg"/><Relationship Id="rId9" Type="http://schemas.openxmlformats.org/officeDocument/2006/relationships/image" Target="../media/image51.jpg"/><Relationship Id="rId15" Type="http://schemas.openxmlformats.org/officeDocument/2006/relationships/image" Target="../media/image59.jpg"/><Relationship Id="rId14" Type="http://schemas.openxmlformats.org/officeDocument/2006/relationships/image" Target="../media/image63.jpg"/><Relationship Id="rId16" Type="http://schemas.openxmlformats.org/officeDocument/2006/relationships/image" Target="../media/image62.jpg"/><Relationship Id="rId5" Type="http://schemas.openxmlformats.org/officeDocument/2006/relationships/image" Target="../media/image45.jpg"/><Relationship Id="rId6" Type="http://schemas.openxmlformats.org/officeDocument/2006/relationships/image" Target="../media/image55.jpg"/><Relationship Id="rId7" Type="http://schemas.openxmlformats.org/officeDocument/2006/relationships/image" Target="../media/image60.jpg"/><Relationship Id="rId8" Type="http://schemas.openxmlformats.org/officeDocument/2006/relationships/image" Target="../media/image4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84.png"/><Relationship Id="rId4" Type="http://schemas.openxmlformats.org/officeDocument/2006/relationships/image" Target="../media/image66.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66.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66.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66.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7.xml"/><Relationship Id="rId3" Type="http://schemas.openxmlformats.org/officeDocument/2006/relationships/image" Target="../media/image64.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89.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8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94.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87.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82.jpg"/><Relationship Id="rId4" Type="http://schemas.openxmlformats.org/officeDocument/2006/relationships/image" Target="../media/image80.jpg"/><Relationship Id="rId5" Type="http://schemas.openxmlformats.org/officeDocument/2006/relationships/image" Target="../media/image78.jpg"/><Relationship Id="rId6" Type="http://schemas.openxmlformats.org/officeDocument/2006/relationships/image" Target="../media/image83.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3.xml"/><Relationship Id="rId3" Type="http://schemas.openxmlformats.org/officeDocument/2006/relationships/image" Target="../media/image6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8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7.xml"/><Relationship Id="rId3" Type="http://schemas.openxmlformats.org/officeDocument/2006/relationships/image" Target="../media/image12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8.xml"/><Relationship Id="rId3" Type="http://schemas.openxmlformats.org/officeDocument/2006/relationships/image" Target="../media/image12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9.xml"/><Relationship Id="rId3" Type="http://schemas.openxmlformats.org/officeDocument/2006/relationships/image" Target="../media/image69.jpg"/><Relationship Id="rId4" Type="http://schemas.openxmlformats.org/officeDocument/2006/relationships/image" Target="../media/image6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38" title="IMG-7242.JPG"/>
          <p:cNvPicPr preferRelativeResize="0"/>
          <p:nvPr/>
        </p:nvPicPr>
        <p:blipFill rotWithShape="1">
          <a:blip r:embed="rId3">
            <a:alphaModFix/>
          </a:blip>
          <a:srcRect b="0" l="0" r="0" t="0"/>
          <a:stretch/>
        </p:blipFill>
        <p:spPr>
          <a:xfrm>
            <a:off x="0" y="0"/>
            <a:ext cx="9144003" cy="6858052"/>
          </a:xfrm>
          <a:prstGeom prst="rect">
            <a:avLst/>
          </a:prstGeom>
          <a:noFill/>
          <a:ln>
            <a:noFill/>
          </a:ln>
        </p:spPr>
      </p:pic>
      <p:sp>
        <p:nvSpPr>
          <p:cNvPr id="161" name="Google Shape;161;p38"/>
          <p:cNvSpPr txBox="1"/>
          <p:nvPr/>
        </p:nvSpPr>
        <p:spPr>
          <a:xfrm>
            <a:off x="0" y="0"/>
            <a:ext cx="9144000" cy="12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Today you need</a:t>
            </a:r>
            <a:endParaRPr sz="4800">
              <a:solidFill>
                <a:srgbClr val="CACACA"/>
              </a:solidFill>
              <a:latin typeface="Average"/>
              <a:ea typeface="Average"/>
              <a:cs typeface="Average"/>
              <a:sym typeface="Average"/>
            </a:endParaRPr>
          </a:p>
        </p:txBody>
      </p:sp>
      <p:sp>
        <p:nvSpPr>
          <p:cNvPr id="162" name="Google Shape;162;p38"/>
          <p:cNvSpPr txBox="1"/>
          <p:nvPr/>
        </p:nvSpPr>
        <p:spPr>
          <a:xfrm>
            <a:off x="332325" y="5749900"/>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Your portrait booklet</a:t>
            </a:r>
            <a:endParaRPr b="1" sz="3000">
              <a:solidFill>
                <a:srgbClr val="CACACA"/>
              </a:solidFill>
              <a:latin typeface="Average"/>
              <a:ea typeface="Average"/>
              <a:cs typeface="Average"/>
              <a:sym typeface="Average"/>
            </a:endParaRPr>
          </a:p>
        </p:txBody>
      </p:sp>
      <p:sp>
        <p:nvSpPr>
          <p:cNvPr id="163" name="Google Shape;163;p38"/>
          <p:cNvSpPr txBox="1"/>
          <p:nvPr/>
        </p:nvSpPr>
        <p:spPr>
          <a:xfrm>
            <a:off x="5431050" y="1830125"/>
            <a:ext cx="19194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pencils</a:t>
            </a:r>
            <a:endParaRPr b="1" sz="3000">
              <a:solidFill>
                <a:srgbClr val="CACACA"/>
              </a:solidFill>
              <a:latin typeface="Average"/>
              <a:ea typeface="Average"/>
              <a:cs typeface="Average"/>
              <a:sym typeface="Average"/>
            </a:endParaRPr>
          </a:p>
        </p:txBody>
      </p:sp>
      <p:sp>
        <p:nvSpPr>
          <p:cNvPr id="164" name="Google Shape;164;p38"/>
          <p:cNvSpPr/>
          <p:nvPr/>
        </p:nvSpPr>
        <p:spPr>
          <a:xfrm>
            <a:off x="2913217" y="4498825"/>
            <a:ext cx="638400" cy="216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65" name="Google Shape;165;p38"/>
          <p:cNvSpPr txBox="1"/>
          <p:nvPr/>
        </p:nvSpPr>
        <p:spPr>
          <a:xfrm>
            <a:off x="4675825" y="5552392"/>
            <a:ext cx="14355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erasers</a:t>
            </a:r>
            <a:endParaRPr b="1" sz="3000">
              <a:solidFill>
                <a:srgbClr val="CACACA"/>
              </a:solidFill>
              <a:latin typeface="Average"/>
              <a:ea typeface="Average"/>
              <a:cs typeface="Average"/>
              <a:sym typeface="Average"/>
            </a:endParaRPr>
          </a:p>
        </p:txBody>
      </p:sp>
      <p:sp>
        <p:nvSpPr>
          <p:cNvPr id="166" name="Google Shape;166;p38"/>
          <p:cNvSpPr txBox="1"/>
          <p:nvPr/>
        </p:nvSpPr>
        <p:spPr>
          <a:xfrm>
            <a:off x="6515850" y="4687875"/>
            <a:ext cx="2553600" cy="128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00FF00"/>
                </a:solidFill>
                <a:latin typeface="Oswald"/>
                <a:ea typeface="Oswald"/>
                <a:cs typeface="Oswald"/>
                <a:sym typeface="Oswald"/>
              </a:rPr>
              <a:t>One chair </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3600">
                <a:solidFill>
                  <a:srgbClr val="00FF00"/>
                </a:solidFill>
                <a:latin typeface="Oswald"/>
                <a:ea typeface="Oswald"/>
                <a:cs typeface="Oswald"/>
                <a:sym typeface="Oswald"/>
              </a:rPr>
              <a:t>per table only!</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6000">
                <a:solidFill>
                  <a:srgbClr val="00FF00"/>
                </a:solidFill>
                <a:latin typeface="Oswald"/>
                <a:ea typeface="Oswald"/>
                <a:cs typeface="Oswald"/>
                <a:sym typeface="Oswald"/>
              </a:rPr>
              <a:t>📵</a:t>
            </a:r>
            <a:endParaRPr sz="6000">
              <a:solidFill>
                <a:srgbClr val="00FF00"/>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descr="Title" id="220" name="Google Shape;220;p47"/>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700">
                <a:solidFill>
                  <a:srgbClr val="FFFFFF"/>
                </a:solidFill>
                <a:latin typeface="Oswald"/>
                <a:ea typeface="Oswald"/>
                <a:cs typeface="Oswald"/>
                <a:sym typeface="Oswald"/>
              </a:rPr>
              <a:t>You will improve faster if you </a:t>
            </a:r>
            <a:r>
              <a:rPr lang="en" sz="4700">
                <a:solidFill>
                  <a:srgbClr val="00FF00"/>
                </a:solidFill>
                <a:latin typeface="Oswald"/>
                <a:ea typeface="Oswald"/>
                <a:cs typeface="Oswald"/>
                <a:sym typeface="Oswald"/>
              </a:rPr>
              <a:t>slow right down</a:t>
            </a:r>
            <a:r>
              <a:rPr lang="en" sz="4700">
                <a:solidFill>
                  <a:srgbClr val="FFFFFF"/>
                </a:solidFill>
                <a:latin typeface="Oswald"/>
                <a:ea typeface="Oswald"/>
                <a:cs typeface="Oswald"/>
                <a:sym typeface="Oswald"/>
              </a:rPr>
              <a:t> and focus on drawing accurately</a:t>
            </a:r>
            <a:endParaRPr sz="4700">
              <a:solidFill>
                <a:srgbClr val="FFFFFF"/>
              </a:solidFill>
              <a:latin typeface="Oswald"/>
              <a:ea typeface="Oswald"/>
              <a:cs typeface="Oswald"/>
              <a:sym typeface="Oswald"/>
            </a:endParaRPr>
          </a:p>
          <a:p>
            <a:pPr indent="0" lvl="0" marL="0" rtl="0" algn="ctr">
              <a:spcBef>
                <a:spcPts val="0"/>
              </a:spcBef>
              <a:spcAft>
                <a:spcPts val="0"/>
              </a:spcAft>
              <a:buNone/>
            </a:pPr>
            <a:r>
              <a:t/>
            </a:r>
            <a:endParaRPr sz="4700">
              <a:solidFill>
                <a:srgbClr val="FFFFFF"/>
              </a:solidFill>
              <a:latin typeface="Oswald"/>
              <a:ea typeface="Oswald"/>
              <a:cs typeface="Oswald"/>
              <a:sym typeface="Oswald"/>
            </a:endParaRPr>
          </a:p>
          <a:p>
            <a:pPr indent="0" lvl="0" marL="0" rtl="0" algn="ctr">
              <a:spcBef>
                <a:spcPts val="0"/>
              </a:spcBef>
              <a:spcAft>
                <a:spcPts val="0"/>
              </a:spcAft>
              <a:buNone/>
            </a:pPr>
            <a:r>
              <a:rPr lang="en" sz="4700">
                <a:solidFill>
                  <a:srgbClr val="FFFFFF"/>
                </a:solidFill>
                <a:latin typeface="Oswald"/>
                <a:ea typeface="Oswald"/>
                <a:cs typeface="Oswald"/>
                <a:sym typeface="Oswald"/>
              </a:rPr>
              <a:t>🐢🎨 = 🧠</a:t>
            </a:r>
            <a:endParaRPr sz="4700">
              <a:solidFill>
                <a:srgbClr val="FFFFFF"/>
              </a:solidFill>
              <a:latin typeface="Oswald"/>
              <a:ea typeface="Oswald"/>
              <a:cs typeface="Oswald"/>
              <a:sym typeface="Oswald"/>
            </a:endParaRPr>
          </a:p>
        </p:txBody>
      </p:sp>
      <p:sp>
        <p:nvSpPr>
          <p:cNvPr descr="Translations" id="221" name="Google Shape;221;p47"/>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50">
                <a:solidFill>
                  <a:srgbClr val="AAAAAA"/>
                </a:solidFill>
                <a:latin typeface="Average"/>
                <a:ea typeface="Average"/>
                <a:cs typeface="Average"/>
                <a:sym typeface="Average"/>
              </a:rPr>
              <a:t>በትክክል ከቀዘቀዙ እና በትክክል መሳል ላይ ካተኮሩ በፍጥነት ይሻሻላሉ</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سوف تتحسن بشكل أسرع إذا قمت بالتباطؤ والتركيز على الرسم بدقة</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Milloraràs més ràpidament si baixes la velocitat i et concentres a dibuixar amb precisió</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如果你放慢速度并专注于准确绘画，你进步会更快</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اگر سرعتتان را کم کنید و روی طراحی دقیق تمرکز کنید، سریعتر پیشرفت خواهید کرد</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यदि आप धीमे हो जाएं और सटीक चित्र बनाने पर ध्यान केंद्रित करें तो आप तेजी से सुधार करेंगे</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ゆっくり描いて正確に描くことに集中すれば、上達も早くなります。</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속도를 늦추고 정확하게 그리는 데 집중하면 더 빨리 향상될 것입니다.</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Heke hûn rast hêdî hêdî hêdî bikin û balê bikişînin ser xêzkirina rast, hûn ê zûtir çêtir bibin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Você melhorará mais rápido se diminuir o ritmo e se concentrar em desenhar com precisão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ਤੁਸੀਂ ਤੇਜ਼ੀ ਨਾਲ ਸੁਧਾਰ ਕਰੋਗੇ ਜੇਕਰ ਤੁਸੀਂ ਹੌਲੀ ਹੋਵੋਗੇ ਅਤੇ ਸਹੀ ਢੰਗ ਨਾਲ ਡਰਾਇੰਗ 'ਤੇ ਧਿਆਨ ਕੇਂਦਰਿਤ ਕਰੋਗੇ</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Вы добьетесь большего прогресса, если замедлитесь и сосредоточитесь на точном рисовании.</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Waxaad si degdeg ah u horumarin doontaa haddii aad si sax ah u dejiso oo aad diirada saarto si sax ah sawirka</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Mejorarás más rápido si reduces la velocidad y te concentras en dibujar con precisión.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Utaboresha haraka ikiwa unapunguza kasi na kuzingatia kuchora kwa usahihi</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Mas mabilis kang mapapabuti kung babagal mo kaagad at tumutok sa pagguhit nang tumpak</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Yavaşlayıp doğru çizime odaklanırsanız daha hızlı gelişirsiniz</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Ви покращуватиметеся швидше, якщо сповільнитесь і зосередитеся на точному малюванні</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Bạn sẽ tiến bộ nhanh hơn nếu bạn chậm lại và tập trung vào việc vẽ chính xác</a:t>
            </a:r>
            <a:endParaRPr sz="1350">
              <a:solidFill>
                <a:srgbClr val="CACACA"/>
              </a:solidFill>
              <a:latin typeface="Average"/>
              <a:ea typeface="Average"/>
              <a:cs typeface="Average"/>
              <a:sym typeface="Average"/>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137"/>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smoothness</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AAAAAA"/>
                </a:solidFill>
                <a:latin typeface="Average"/>
                <a:ea typeface="Average"/>
                <a:cs typeface="Average"/>
                <a:sym typeface="Average"/>
              </a:rPr>
              <a:t>drawing cleanly, with no bumps</a:t>
            </a:r>
            <a:endParaRPr sz="4800">
              <a:solidFill>
                <a:srgbClr val="FFFFFF"/>
              </a:solidFill>
              <a:latin typeface="Oswald"/>
              <a:ea typeface="Oswald"/>
              <a:cs typeface="Oswald"/>
              <a:sym typeface="Oswald"/>
            </a:endParaRPr>
          </a:p>
        </p:txBody>
      </p:sp>
      <p:sp>
        <p:nvSpPr>
          <p:cNvPr id="956" name="Google Shape;956;p137"/>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نعومة</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光滑度</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صافی</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부드러움</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Kakinisan</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Гладкість</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Butësia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Հարթություն</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Gladheid</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Douceur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Glätte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चिकनाई</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滑らかさ</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Smoothness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चिल्लोपन</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نرموالی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ਨਿਰਵਿਘਨਤਾ</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Suavidade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Гладкость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Jilicsanaan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Suavidad</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Ulaini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ความเรียบเนียน</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Pürüzsüzlük</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Độ mịn</a:t>
            </a:r>
            <a:endParaRPr sz="1800">
              <a:solidFill>
                <a:schemeClr val="accent3"/>
              </a:solidFill>
              <a:latin typeface="Average"/>
              <a:ea typeface="Average"/>
              <a:cs typeface="Average"/>
              <a:sym typeface="Average"/>
            </a:endParaRPr>
          </a:p>
        </p:txBody>
      </p:sp>
      <p:pic>
        <p:nvPicPr>
          <p:cNvPr id="957" name="Google Shape;957;p137"/>
          <p:cNvPicPr preferRelativeResize="0"/>
          <p:nvPr/>
        </p:nvPicPr>
        <p:blipFill>
          <a:blip r:embed="rId3">
            <a:alphaModFix/>
          </a:blip>
          <a:stretch>
            <a:fillRect/>
          </a:stretch>
        </p:blipFill>
        <p:spPr>
          <a:xfrm>
            <a:off x="210025" y="3429000"/>
            <a:ext cx="2606050" cy="3429000"/>
          </a:xfrm>
          <a:prstGeom prst="rect">
            <a:avLst/>
          </a:prstGeom>
          <a:noFill/>
          <a:ln>
            <a:noFill/>
          </a:ln>
        </p:spPr>
      </p:pic>
      <p:pic>
        <p:nvPicPr>
          <p:cNvPr id="958" name="Google Shape;958;p137"/>
          <p:cNvPicPr preferRelativeResize="0"/>
          <p:nvPr/>
        </p:nvPicPr>
        <p:blipFill>
          <a:blip r:embed="rId4">
            <a:alphaModFix/>
          </a:blip>
          <a:stretch>
            <a:fillRect/>
          </a:stretch>
        </p:blipFill>
        <p:spPr>
          <a:xfrm>
            <a:off x="3268824" y="3428998"/>
            <a:ext cx="2606050" cy="3429003"/>
          </a:xfrm>
          <a:prstGeom prst="rect">
            <a:avLst/>
          </a:prstGeom>
          <a:noFill/>
          <a:ln>
            <a:noFill/>
          </a:ln>
        </p:spPr>
      </p:pic>
      <p:cxnSp>
        <p:nvCxnSpPr>
          <p:cNvPr id="959" name="Google Shape;959;p137"/>
          <p:cNvCxnSpPr/>
          <p:nvPr/>
        </p:nvCxnSpPr>
        <p:spPr>
          <a:xfrm>
            <a:off x="2409259" y="5143500"/>
            <a:ext cx="1404600" cy="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138"/>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blending</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300">
                <a:solidFill>
                  <a:srgbClr val="AAAAAA"/>
                </a:solidFill>
                <a:latin typeface="Average"/>
                <a:ea typeface="Average"/>
                <a:cs typeface="Average"/>
                <a:sym typeface="Average"/>
              </a:rPr>
              <a:t>in drawing: mixing from light to dark greys; in painting: mixing from one colour to another</a:t>
            </a:r>
            <a:endParaRPr sz="4500">
              <a:solidFill>
                <a:srgbClr val="FFFFFF"/>
              </a:solidFill>
              <a:latin typeface="Oswald"/>
              <a:ea typeface="Oswald"/>
              <a:cs typeface="Oswald"/>
              <a:sym typeface="Oswald"/>
            </a:endParaRPr>
          </a:p>
        </p:txBody>
      </p:sp>
      <p:sp>
        <p:nvSpPr>
          <p:cNvPr id="965" name="Google Shape;965;p138"/>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مزج</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混合</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مخلوط کردن</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블렌딩</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paghahalo</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змішування</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përzierjen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միաձուլում</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vermengen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mélange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Mischen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सम्मिश्रण</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ブレンドする</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tevlihevkirin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मिश्रण</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مخلوط</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ਮਿਲਾਉਣਾ</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Misturando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смешивание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isku dhafka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mezcla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kuchanganya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การผสม</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harmanlama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pha trộn</a:t>
            </a:r>
            <a:endParaRPr sz="1800">
              <a:solidFill>
                <a:schemeClr val="accent3"/>
              </a:solidFill>
              <a:latin typeface="Average"/>
              <a:ea typeface="Average"/>
              <a:cs typeface="Average"/>
              <a:sym typeface="Average"/>
            </a:endParaRPr>
          </a:p>
        </p:txBody>
      </p:sp>
      <p:grpSp>
        <p:nvGrpSpPr>
          <p:cNvPr id="966" name="Google Shape;966;p138"/>
          <p:cNvGrpSpPr/>
          <p:nvPr/>
        </p:nvGrpSpPr>
        <p:grpSpPr>
          <a:xfrm>
            <a:off x="165425" y="3613800"/>
            <a:ext cx="5969101" cy="3244205"/>
            <a:chOff x="165425" y="3613800"/>
            <a:chExt cx="5969101" cy="3244205"/>
          </a:xfrm>
        </p:grpSpPr>
        <p:pic>
          <p:nvPicPr>
            <p:cNvPr id="967" name="Google Shape;967;p138"/>
            <p:cNvPicPr preferRelativeResize="0"/>
            <p:nvPr/>
          </p:nvPicPr>
          <p:blipFill rotWithShape="1">
            <a:blip r:embed="rId3">
              <a:alphaModFix/>
            </a:blip>
            <a:srcRect b="27240" l="0" r="0" t="30095"/>
            <a:stretch/>
          </p:blipFill>
          <p:spPr>
            <a:xfrm>
              <a:off x="165425" y="3613800"/>
              <a:ext cx="5969101" cy="3244205"/>
            </a:xfrm>
            <a:prstGeom prst="rect">
              <a:avLst/>
            </a:prstGeom>
            <a:noFill/>
            <a:ln>
              <a:noFill/>
            </a:ln>
          </p:spPr>
        </p:pic>
        <p:cxnSp>
          <p:nvCxnSpPr>
            <p:cNvPr id="968" name="Google Shape;968;p138"/>
            <p:cNvCxnSpPr/>
            <p:nvPr/>
          </p:nvCxnSpPr>
          <p:spPr>
            <a:xfrm flipH="1" rot="10800000">
              <a:off x="2630159" y="4165325"/>
              <a:ext cx="1935300" cy="651600"/>
            </a:xfrm>
            <a:prstGeom prst="straightConnector1">
              <a:avLst/>
            </a:prstGeom>
            <a:noFill/>
            <a:ln cap="flat" cmpd="sng" w="38100">
              <a:solidFill>
                <a:srgbClr val="FF0000"/>
              </a:solidFill>
              <a:prstDash val="solid"/>
              <a:round/>
              <a:headEnd len="med" w="med" type="none"/>
              <a:tailEnd len="med" w="med" type="triangle"/>
            </a:ln>
          </p:spPr>
        </p:cxnSp>
        <p:cxnSp>
          <p:nvCxnSpPr>
            <p:cNvPr id="969" name="Google Shape;969;p138"/>
            <p:cNvCxnSpPr/>
            <p:nvPr/>
          </p:nvCxnSpPr>
          <p:spPr>
            <a:xfrm flipH="1">
              <a:off x="2846250" y="5269975"/>
              <a:ext cx="2218800" cy="595500"/>
            </a:xfrm>
            <a:prstGeom prst="straightConnector1">
              <a:avLst/>
            </a:prstGeom>
            <a:noFill/>
            <a:ln cap="flat" cmpd="sng" w="38100">
              <a:solidFill>
                <a:srgbClr val="FF0000"/>
              </a:solidFill>
              <a:prstDash val="solid"/>
              <a:round/>
              <a:headEnd len="med" w="med" type="none"/>
              <a:tailEnd len="med" w="med" type="triangle"/>
            </a:ln>
          </p:spPr>
        </p:cxnSp>
      </p:gr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139"/>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modelling</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AAAAAA"/>
                </a:solidFill>
                <a:latin typeface="Average"/>
                <a:ea typeface="Average"/>
                <a:cs typeface="Average"/>
                <a:sym typeface="Average"/>
              </a:rPr>
              <a:t>making things 3D using blending</a:t>
            </a:r>
            <a:endParaRPr sz="4800">
              <a:solidFill>
                <a:srgbClr val="FFFFFF"/>
              </a:solidFill>
              <a:latin typeface="Oswald"/>
              <a:ea typeface="Oswald"/>
              <a:cs typeface="Oswald"/>
              <a:sym typeface="Oswald"/>
            </a:endParaRPr>
          </a:p>
        </p:txBody>
      </p:sp>
      <p:sp>
        <p:nvSpPr>
          <p:cNvPr id="975" name="Google Shape;975;p139"/>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النمذجة</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造型</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مدل سازی</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모델링</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Pagmomodelo</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Моделювання</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Modelimi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Մոդելավորում</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Modellering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La modélisation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Modellieren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मोडलिंग</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モデリング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Modeling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मोडलिङ</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ماډلینګ</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ਮਾਡਲਿੰਗ</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Modelagem</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Моделирование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Qaabaynta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Modelado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Kuiga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การสร้างแบบจำลอง</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Modelleme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Làm người mẫu</a:t>
            </a:r>
            <a:endParaRPr sz="1800">
              <a:solidFill>
                <a:schemeClr val="accent3"/>
              </a:solidFill>
              <a:latin typeface="Average"/>
              <a:ea typeface="Average"/>
              <a:cs typeface="Average"/>
              <a:sym typeface="Average"/>
            </a:endParaRPr>
          </a:p>
        </p:txBody>
      </p:sp>
      <p:pic>
        <p:nvPicPr>
          <p:cNvPr id="976" name="Google Shape;976;p139"/>
          <p:cNvPicPr preferRelativeResize="0"/>
          <p:nvPr/>
        </p:nvPicPr>
        <p:blipFill>
          <a:blip r:embed="rId3">
            <a:alphaModFix/>
          </a:blip>
          <a:stretch>
            <a:fillRect/>
          </a:stretch>
        </p:blipFill>
        <p:spPr>
          <a:xfrm>
            <a:off x="359950" y="3429000"/>
            <a:ext cx="2599190" cy="3429000"/>
          </a:xfrm>
          <a:prstGeom prst="rect">
            <a:avLst/>
          </a:prstGeom>
          <a:noFill/>
          <a:ln>
            <a:noFill/>
          </a:ln>
        </p:spPr>
      </p:pic>
      <p:pic>
        <p:nvPicPr>
          <p:cNvPr id="977" name="Google Shape;977;p139"/>
          <p:cNvPicPr preferRelativeResize="0"/>
          <p:nvPr/>
        </p:nvPicPr>
        <p:blipFill>
          <a:blip r:embed="rId4">
            <a:alphaModFix/>
          </a:blip>
          <a:stretch>
            <a:fillRect/>
          </a:stretch>
        </p:blipFill>
        <p:spPr>
          <a:xfrm>
            <a:off x="3263951" y="3429000"/>
            <a:ext cx="2599199" cy="34290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81" name="Shape 981"/>
        <p:cNvGrpSpPr/>
        <p:nvPr/>
      </p:nvGrpSpPr>
      <p:grpSpPr>
        <a:xfrm>
          <a:off x="0" y="0"/>
          <a:ext cx="0" cy="0"/>
          <a:chOff x="0" y="0"/>
          <a:chExt cx="0" cy="0"/>
        </a:xfrm>
      </p:grpSpPr>
      <p:pic>
        <p:nvPicPr>
          <p:cNvPr id="982" name="Google Shape;982;p140"/>
          <p:cNvPicPr preferRelativeResize="0"/>
          <p:nvPr/>
        </p:nvPicPr>
        <p:blipFill>
          <a:blip r:embed="rId3">
            <a:alphaModFix/>
          </a:blip>
          <a:stretch>
            <a:fillRect/>
          </a:stretch>
        </p:blipFill>
        <p:spPr>
          <a:xfrm>
            <a:off x="0" y="470638"/>
            <a:ext cx="4571999" cy="5916718"/>
          </a:xfrm>
          <a:prstGeom prst="rect">
            <a:avLst/>
          </a:prstGeom>
          <a:noFill/>
          <a:ln>
            <a:noFill/>
          </a:ln>
        </p:spPr>
      </p:pic>
      <p:pic>
        <p:nvPicPr>
          <p:cNvPr id="983" name="Google Shape;983;p140"/>
          <p:cNvPicPr preferRelativeResize="0"/>
          <p:nvPr/>
        </p:nvPicPr>
        <p:blipFill>
          <a:blip r:embed="rId4">
            <a:alphaModFix/>
          </a:blip>
          <a:stretch>
            <a:fillRect/>
          </a:stretch>
        </p:blipFill>
        <p:spPr>
          <a:xfrm>
            <a:off x="4571997" y="470638"/>
            <a:ext cx="4571999" cy="5916699"/>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141"/>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Ha Neul Choi, </a:t>
            </a:r>
            <a:endParaRPr/>
          </a:p>
          <a:p>
            <a:pPr indent="0" lvl="0" marL="0" rtl="0" algn="l">
              <a:spcBef>
                <a:spcPts val="0"/>
              </a:spcBef>
              <a:spcAft>
                <a:spcPts val="0"/>
              </a:spcAft>
              <a:buNone/>
            </a:pPr>
            <a:r>
              <a:rPr lang="en"/>
              <a:t>graphite on paper, Spring 2019</a:t>
            </a:r>
            <a:endParaRPr/>
          </a:p>
        </p:txBody>
      </p:sp>
      <p:pic>
        <p:nvPicPr>
          <p:cNvPr id="989" name="Google Shape;989;p141"/>
          <p:cNvPicPr preferRelativeResize="0"/>
          <p:nvPr/>
        </p:nvPicPr>
        <p:blipFill>
          <a:blip r:embed="rId3">
            <a:alphaModFix/>
          </a:blip>
          <a:stretch>
            <a:fillRect/>
          </a:stretch>
        </p:blipFill>
        <p:spPr>
          <a:xfrm>
            <a:off x="4629150" y="0"/>
            <a:ext cx="4514850" cy="68580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142"/>
          <p:cNvSpPr txBox="1"/>
          <p:nvPr>
            <p:ph idx="1" type="body"/>
          </p:nvPr>
        </p:nvSpPr>
        <p:spPr>
          <a:xfrm>
            <a:off x="4600050" y="5640775"/>
            <a:ext cx="4544100" cy="1217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Ben McNally</a:t>
            </a:r>
            <a:endParaRPr>
              <a:solidFill>
                <a:srgbClr val="B7B7B7"/>
              </a:solidFill>
            </a:endParaRPr>
          </a:p>
        </p:txBody>
      </p:sp>
      <p:sp>
        <p:nvSpPr>
          <p:cNvPr id="995" name="Google Shape;995;p142"/>
          <p:cNvSpPr txBox="1"/>
          <p:nvPr>
            <p:ph idx="1" type="body"/>
          </p:nvPr>
        </p:nvSpPr>
        <p:spPr>
          <a:xfrm>
            <a:off x="0" y="3"/>
            <a:ext cx="4600200" cy="114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Reese Villanueva</a:t>
            </a:r>
            <a:endParaRPr>
              <a:solidFill>
                <a:srgbClr val="B7B7B7"/>
              </a:solidFill>
            </a:endParaRPr>
          </a:p>
        </p:txBody>
      </p:sp>
      <p:pic>
        <p:nvPicPr>
          <p:cNvPr id="996" name="Google Shape;996;p142"/>
          <p:cNvPicPr preferRelativeResize="0"/>
          <p:nvPr/>
        </p:nvPicPr>
        <p:blipFill>
          <a:blip r:embed="rId3">
            <a:alphaModFix/>
          </a:blip>
          <a:stretch>
            <a:fillRect/>
          </a:stretch>
        </p:blipFill>
        <p:spPr>
          <a:xfrm>
            <a:off x="0" y="1452303"/>
            <a:ext cx="3983999" cy="5405698"/>
          </a:xfrm>
          <a:prstGeom prst="rect">
            <a:avLst/>
          </a:prstGeom>
          <a:noFill/>
          <a:ln>
            <a:noFill/>
          </a:ln>
        </p:spPr>
      </p:pic>
      <p:pic>
        <p:nvPicPr>
          <p:cNvPr id="997" name="Google Shape;997;p142"/>
          <p:cNvPicPr preferRelativeResize="0"/>
          <p:nvPr/>
        </p:nvPicPr>
        <p:blipFill>
          <a:blip r:embed="rId4">
            <a:alphaModFix/>
          </a:blip>
          <a:stretch>
            <a:fillRect/>
          </a:stretch>
        </p:blipFill>
        <p:spPr>
          <a:xfrm>
            <a:off x="5622250" y="0"/>
            <a:ext cx="3521743" cy="533597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01" name="Shape 1001"/>
        <p:cNvGrpSpPr/>
        <p:nvPr/>
      </p:nvGrpSpPr>
      <p:grpSpPr>
        <a:xfrm>
          <a:off x="0" y="0"/>
          <a:ext cx="0" cy="0"/>
          <a:chOff x="0" y="0"/>
          <a:chExt cx="0" cy="0"/>
        </a:xfrm>
      </p:grpSpPr>
      <p:pic>
        <p:nvPicPr>
          <p:cNvPr id="1002" name="Google Shape;1002;p143"/>
          <p:cNvPicPr preferRelativeResize="0"/>
          <p:nvPr/>
        </p:nvPicPr>
        <p:blipFill rotWithShape="1">
          <a:blip r:embed="rId3">
            <a:alphaModFix/>
          </a:blip>
          <a:srcRect b="3505" l="25707" r="52832" t="46268"/>
          <a:stretch/>
        </p:blipFill>
        <p:spPr>
          <a:xfrm>
            <a:off x="6939750" y="2647125"/>
            <a:ext cx="1820000" cy="2739474"/>
          </a:xfrm>
          <a:prstGeom prst="rect">
            <a:avLst/>
          </a:prstGeom>
          <a:noFill/>
          <a:ln>
            <a:noFill/>
          </a:ln>
        </p:spPr>
      </p:pic>
      <p:sp>
        <p:nvSpPr>
          <p:cNvPr id="1003" name="Google Shape;1003;p143"/>
          <p:cNvSpPr txBox="1"/>
          <p:nvPr/>
        </p:nvSpPr>
        <p:spPr>
          <a:xfrm>
            <a:off x="0" y="0"/>
            <a:ext cx="9144000" cy="126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latin typeface="Oswald"/>
                <a:ea typeface="Oswald"/>
                <a:cs typeface="Oswald"/>
                <a:sym typeface="Oswald"/>
              </a:rPr>
              <a:t>Observing the shadows of a pear</a:t>
            </a:r>
            <a:endParaRPr sz="4800">
              <a:latin typeface="Oswald"/>
              <a:ea typeface="Oswald"/>
              <a:cs typeface="Oswald"/>
              <a:sym typeface="Oswald"/>
            </a:endParaRPr>
          </a:p>
        </p:txBody>
      </p:sp>
      <p:sp>
        <p:nvSpPr>
          <p:cNvPr descr="Translations" id="1004" name="Google Shape;1004;p143"/>
          <p:cNvSpPr txBox="1"/>
          <p:nvPr/>
        </p:nvSpPr>
        <p:spPr>
          <a:xfrm>
            <a:off x="0" y="1269900"/>
            <a:ext cx="6939600" cy="558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AAAAAA"/>
                </a:solidFill>
                <a:latin typeface="Average"/>
                <a:ea typeface="Average"/>
                <a:cs typeface="Average"/>
                <a:sym typeface="Average"/>
              </a:rPr>
              <a:t>የፒር ጥላዎችን መመልከት</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مراقبة ظلال الكمثرى</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Observant les ombres d'una pera</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观察梨的阴影</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مشاهده سایه های گلابی</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नाशपाती की परछाईं का अवलोकन</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梨の影を観察する</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배의 그림자를 관찰하다</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Çavdêriya siya hirmîyekê</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Observando as sombras de uma pêra</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ਇੱਕ ਨਾਸ਼ਪਾਤੀ ਦੇ ਪਰਛਾਵੇਂ ਦਾ ਨਿਰੀਖਣ</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Наблюдение за тенями груши</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U fiirsashada hooska pear</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Observando las sombras de una pera</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Kuchunguza vivuli vya peari</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Pagmamasid sa mga anino ng isang peras</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Bir armutun gölgelerini gözlemlemek</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Спостереження за тінями груші</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Quan sát bóng của quả lê</a:t>
            </a:r>
            <a:endParaRPr sz="2800">
              <a:solidFill>
                <a:srgbClr val="AAAAAA"/>
              </a:solidFill>
              <a:latin typeface="Average"/>
              <a:ea typeface="Average"/>
              <a:cs typeface="Average"/>
              <a:sym typeface="Average"/>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descr="All text" id="1013" name="Google Shape;1013;p145"/>
          <p:cNvSpPr txBox="1"/>
          <p:nvPr/>
        </p:nvSpPr>
        <p:spPr>
          <a:xfrm>
            <a:off x="311700" y="0"/>
            <a:ext cx="8520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Oswald"/>
                <a:ea typeface="Oswald"/>
                <a:cs typeface="Oswald"/>
                <a:sym typeface="Oswald"/>
              </a:rPr>
              <a:t>Things to know before shading</a:t>
            </a:r>
            <a:endParaRPr sz="36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b="1" sz="2400">
              <a:solidFill>
                <a:srgbClr val="B7B7B7"/>
              </a:solidFill>
              <a:latin typeface="Average"/>
              <a:ea typeface="Average"/>
              <a:cs typeface="Average"/>
              <a:sym typeface="Average"/>
            </a:endParaRPr>
          </a:p>
          <a:p>
            <a:pPr indent="-342900" lvl="0" marL="457200" marR="0" rtl="0" algn="l">
              <a:lnSpc>
                <a:spcPct val="115000"/>
              </a:lnSpc>
              <a:spcBef>
                <a:spcPts val="1600"/>
              </a:spcBef>
              <a:spcAft>
                <a:spcPts val="0"/>
              </a:spcAft>
              <a:buClr>
                <a:srgbClr val="B7B7B7"/>
              </a:buClr>
              <a:buSzPts val="1800"/>
              <a:buFont typeface="Average"/>
              <a:buChar char="●"/>
            </a:pPr>
            <a:r>
              <a:rPr lang="en" sz="1800">
                <a:solidFill>
                  <a:srgbClr val="B7B7B7"/>
                </a:solidFill>
                <a:latin typeface="Average"/>
                <a:ea typeface="Average"/>
                <a:cs typeface="Average"/>
                <a:sym typeface="Average"/>
              </a:rPr>
              <a:t>Remember the qualities of good shading: </a:t>
            </a:r>
            <a:r>
              <a:rPr b="1" lang="en" sz="1800">
                <a:solidFill>
                  <a:srgbClr val="00FF00"/>
                </a:solidFill>
                <a:latin typeface="Average"/>
                <a:ea typeface="Average"/>
                <a:cs typeface="Average"/>
                <a:sym typeface="Average"/>
              </a:rPr>
              <a:t>deep blacks</a:t>
            </a:r>
            <a:r>
              <a:rPr lang="en" sz="1800">
                <a:solidFill>
                  <a:srgbClr val="B7B7B7"/>
                </a:solidFill>
                <a:latin typeface="Average"/>
                <a:ea typeface="Average"/>
                <a:cs typeface="Average"/>
                <a:sym typeface="Average"/>
              </a:rPr>
              <a:t>, </a:t>
            </a:r>
            <a:r>
              <a:rPr b="1" lang="en" sz="1800">
                <a:solidFill>
                  <a:srgbClr val="00FF00"/>
                </a:solidFill>
                <a:latin typeface="Average"/>
                <a:ea typeface="Average"/>
                <a:cs typeface="Average"/>
                <a:sym typeface="Average"/>
              </a:rPr>
              <a:t>smoothness</a:t>
            </a:r>
            <a:r>
              <a:rPr lang="en" sz="1800">
                <a:solidFill>
                  <a:srgbClr val="B7B7B7"/>
                </a:solidFill>
                <a:latin typeface="Average"/>
                <a:ea typeface="Average"/>
                <a:cs typeface="Average"/>
                <a:sym typeface="Average"/>
              </a:rPr>
              <a:t>, and </a:t>
            </a:r>
            <a:r>
              <a:rPr b="1" lang="en" sz="1800">
                <a:solidFill>
                  <a:srgbClr val="00FF00"/>
                </a:solidFill>
                <a:latin typeface="Average"/>
                <a:ea typeface="Average"/>
                <a:cs typeface="Average"/>
                <a:sym typeface="Average"/>
              </a:rPr>
              <a:t>blending</a:t>
            </a:r>
            <a:br>
              <a:rPr b="1" lang="en" sz="1800">
                <a:solidFill>
                  <a:srgbClr val="FFFFFF"/>
                </a:solidFill>
                <a:latin typeface="Average"/>
                <a:ea typeface="Average"/>
                <a:cs typeface="Average"/>
                <a:sym typeface="Average"/>
              </a:rPr>
            </a:br>
            <a:endParaRPr b="1" sz="1800">
              <a:solidFill>
                <a:srgbClr val="B7B7B7"/>
              </a:solidFill>
              <a:latin typeface="Average"/>
              <a:ea typeface="Average"/>
              <a:cs typeface="Average"/>
              <a:sym typeface="Average"/>
            </a:endParaRPr>
          </a:p>
          <a:p>
            <a:pPr indent="-342900" lvl="0" marL="457200" rtl="0" algn="l">
              <a:lnSpc>
                <a:spcPct val="115000"/>
              </a:lnSpc>
              <a:spcBef>
                <a:spcPts val="0"/>
              </a:spcBef>
              <a:spcAft>
                <a:spcPts val="0"/>
              </a:spcAft>
              <a:buClr>
                <a:srgbClr val="B7B7B7"/>
              </a:buClr>
              <a:buSzPts val="1800"/>
              <a:buFont typeface="Average"/>
              <a:buChar char="●"/>
            </a:pPr>
            <a:r>
              <a:rPr lang="en" sz="1800">
                <a:solidFill>
                  <a:srgbClr val="B7B7B7"/>
                </a:solidFill>
                <a:latin typeface="Average"/>
                <a:ea typeface="Average"/>
                <a:cs typeface="Average"/>
                <a:sym typeface="Average"/>
              </a:rPr>
              <a:t>The </a:t>
            </a:r>
            <a:r>
              <a:rPr b="1" lang="en" sz="1800">
                <a:solidFill>
                  <a:srgbClr val="00FF00"/>
                </a:solidFill>
                <a:latin typeface="Average"/>
                <a:ea typeface="Average"/>
                <a:cs typeface="Average"/>
                <a:sym typeface="Average"/>
              </a:rPr>
              <a:t>background is as important</a:t>
            </a:r>
            <a:r>
              <a:rPr lang="en" sz="1800">
                <a:solidFill>
                  <a:srgbClr val="B7B7B7"/>
                </a:solidFill>
                <a:latin typeface="Average"/>
                <a:ea typeface="Average"/>
                <a:cs typeface="Average"/>
                <a:sym typeface="Average"/>
              </a:rPr>
              <a:t> as the main thing you are drawing - otherwise it looks alien and incomplete</a:t>
            </a:r>
            <a:br>
              <a:rPr lang="en" sz="1800">
                <a:solidFill>
                  <a:srgbClr val="B7B7B7"/>
                </a:solidFill>
                <a:latin typeface="Average"/>
                <a:ea typeface="Average"/>
                <a:cs typeface="Average"/>
                <a:sym typeface="Average"/>
              </a:rPr>
            </a:br>
            <a:endParaRPr sz="1800">
              <a:solidFill>
                <a:srgbClr val="B7B7B7"/>
              </a:solidFill>
              <a:latin typeface="Average"/>
              <a:ea typeface="Average"/>
              <a:cs typeface="Average"/>
              <a:sym typeface="Average"/>
            </a:endParaRPr>
          </a:p>
          <a:p>
            <a:pPr indent="-342900" lvl="0" marL="457200" rtl="0" algn="l">
              <a:lnSpc>
                <a:spcPct val="115000"/>
              </a:lnSpc>
              <a:spcBef>
                <a:spcPts val="0"/>
              </a:spcBef>
              <a:spcAft>
                <a:spcPts val="0"/>
              </a:spcAft>
              <a:buClr>
                <a:srgbClr val="B7B7B7"/>
              </a:buClr>
              <a:buSzPts val="1800"/>
              <a:buFont typeface="Average"/>
              <a:buChar char="●"/>
            </a:pPr>
            <a:r>
              <a:rPr lang="en" sz="1800">
                <a:solidFill>
                  <a:srgbClr val="B7B7B7"/>
                </a:solidFill>
                <a:latin typeface="Average"/>
                <a:ea typeface="Average"/>
                <a:cs typeface="Average"/>
                <a:sym typeface="Average"/>
              </a:rPr>
              <a:t>Start with a</a:t>
            </a:r>
            <a:r>
              <a:rPr b="1" lang="en" sz="1800">
                <a:solidFill>
                  <a:srgbClr val="00FF00"/>
                </a:solidFill>
                <a:latin typeface="Average"/>
                <a:ea typeface="Average"/>
                <a:cs typeface="Average"/>
                <a:sym typeface="Average"/>
              </a:rPr>
              <a:t> very light outline</a:t>
            </a:r>
            <a:r>
              <a:rPr lang="en" sz="1800">
                <a:solidFill>
                  <a:srgbClr val="B7B7B7"/>
                </a:solidFill>
                <a:latin typeface="Average"/>
                <a:ea typeface="Average"/>
                <a:cs typeface="Average"/>
                <a:sym typeface="Average"/>
              </a:rPr>
              <a:t> before shading. You should have </a:t>
            </a:r>
            <a:r>
              <a:rPr b="1" lang="en" sz="1800">
                <a:solidFill>
                  <a:srgbClr val="00FF00"/>
                </a:solidFill>
                <a:latin typeface="Average"/>
                <a:ea typeface="Average"/>
                <a:cs typeface="Average"/>
                <a:sym typeface="Average"/>
              </a:rPr>
              <a:t>no outlines visible</a:t>
            </a:r>
            <a:r>
              <a:rPr lang="en" sz="1800">
                <a:solidFill>
                  <a:srgbClr val="B7B7B7"/>
                </a:solidFill>
                <a:latin typeface="Average"/>
                <a:ea typeface="Average"/>
                <a:cs typeface="Average"/>
                <a:sym typeface="Average"/>
              </a:rPr>
              <a:t> in the final drawing.</a:t>
            </a:r>
            <a:br>
              <a:rPr lang="en" sz="1800">
                <a:solidFill>
                  <a:srgbClr val="B7B7B7"/>
                </a:solidFill>
                <a:latin typeface="Average"/>
                <a:ea typeface="Average"/>
                <a:cs typeface="Average"/>
                <a:sym typeface="Average"/>
              </a:rPr>
            </a:br>
            <a:endParaRPr sz="1800">
              <a:solidFill>
                <a:srgbClr val="B7B7B7"/>
              </a:solidFill>
              <a:latin typeface="Average"/>
              <a:ea typeface="Average"/>
              <a:cs typeface="Average"/>
              <a:sym typeface="Average"/>
            </a:endParaRPr>
          </a:p>
          <a:p>
            <a:pPr indent="-342900" lvl="0" marL="457200" rtl="0" algn="l">
              <a:lnSpc>
                <a:spcPct val="115000"/>
              </a:lnSpc>
              <a:spcBef>
                <a:spcPts val="0"/>
              </a:spcBef>
              <a:spcAft>
                <a:spcPts val="0"/>
              </a:spcAft>
              <a:buClr>
                <a:srgbClr val="B7B7B7"/>
              </a:buClr>
              <a:buSzPts val="1800"/>
              <a:buFont typeface="Average"/>
              <a:buChar char="●"/>
            </a:pPr>
            <a:r>
              <a:rPr lang="en" sz="1800">
                <a:solidFill>
                  <a:srgbClr val="B7B7B7"/>
                </a:solidFill>
                <a:latin typeface="Average"/>
                <a:ea typeface="Average"/>
                <a:cs typeface="Average"/>
                <a:sym typeface="Average"/>
              </a:rPr>
              <a:t>We are practising pears so that we can make things look </a:t>
            </a:r>
            <a:r>
              <a:rPr b="1" lang="en" sz="1800">
                <a:solidFill>
                  <a:srgbClr val="00FF00"/>
                </a:solidFill>
                <a:latin typeface="Average"/>
                <a:ea typeface="Average"/>
                <a:cs typeface="Average"/>
                <a:sym typeface="Average"/>
              </a:rPr>
              <a:t>rounded and three dimensional</a:t>
            </a:r>
            <a:r>
              <a:rPr lang="en" sz="1800">
                <a:solidFill>
                  <a:srgbClr val="B7B7B7"/>
                </a:solidFill>
                <a:latin typeface="Average"/>
                <a:ea typeface="Average"/>
                <a:cs typeface="Average"/>
                <a:sym typeface="Average"/>
              </a:rPr>
              <a:t>, like noses!</a:t>
            </a:r>
            <a:br>
              <a:rPr lang="en" sz="1800">
                <a:solidFill>
                  <a:srgbClr val="B7B7B7"/>
                </a:solidFill>
                <a:latin typeface="Average"/>
                <a:ea typeface="Average"/>
                <a:cs typeface="Average"/>
                <a:sym typeface="Average"/>
              </a:rPr>
            </a:br>
            <a:endParaRPr sz="1800">
              <a:solidFill>
                <a:srgbClr val="B7B7B7"/>
              </a:solidFill>
              <a:latin typeface="Average"/>
              <a:ea typeface="Average"/>
              <a:cs typeface="Average"/>
              <a:sym typeface="Average"/>
            </a:endParaRPr>
          </a:p>
          <a:p>
            <a:pPr indent="-342900" lvl="0" marL="457200" rtl="0" algn="l">
              <a:lnSpc>
                <a:spcPct val="115000"/>
              </a:lnSpc>
              <a:spcBef>
                <a:spcPts val="0"/>
              </a:spcBef>
              <a:spcAft>
                <a:spcPts val="0"/>
              </a:spcAft>
              <a:buClr>
                <a:srgbClr val="B7B7B7"/>
              </a:buClr>
              <a:buSzPts val="1800"/>
              <a:buFont typeface="Average"/>
              <a:buChar char="●"/>
            </a:pPr>
            <a:r>
              <a:rPr lang="en" sz="1800">
                <a:solidFill>
                  <a:srgbClr val="B7B7B7"/>
                </a:solidFill>
                <a:latin typeface="Average"/>
                <a:ea typeface="Average"/>
                <a:cs typeface="Average"/>
                <a:sym typeface="Average"/>
              </a:rPr>
              <a:t>You can use the</a:t>
            </a:r>
            <a:r>
              <a:rPr b="1" lang="en" sz="1800">
                <a:solidFill>
                  <a:srgbClr val="00FF00"/>
                </a:solidFill>
                <a:latin typeface="Average"/>
                <a:ea typeface="Average"/>
                <a:cs typeface="Average"/>
                <a:sym typeface="Average"/>
              </a:rPr>
              <a:t> light table</a:t>
            </a:r>
            <a:r>
              <a:rPr lang="en" sz="1800">
                <a:solidFill>
                  <a:srgbClr val="B7B7B7"/>
                </a:solidFill>
                <a:latin typeface="Average"/>
                <a:ea typeface="Average"/>
                <a:cs typeface="Average"/>
                <a:sym typeface="Average"/>
              </a:rPr>
              <a:t> in order to get a </a:t>
            </a:r>
            <a:r>
              <a:rPr b="1" lang="en" sz="1800">
                <a:solidFill>
                  <a:srgbClr val="00FF00"/>
                </a:solidFill>
                <a:latin typeface="Average"/>
                <a:ea typeface="Average"/>
                <a:cs typeface="Average"/>
                <a:sym typeface="Average"/>
              </a:rPr>
              <a:t>general outline</a:t>
            </a:r>
            <a:r>
              <a:rPr lang="en" sz="1800">
                <a:solidFill>
                  <a:srgbClr val="B7B7B7"/>
                </a:solidFill>
                <a:latin typeface="Average"/>
                <a:ea typeface="Average"/>
                <a:cs typeface="Average"/>
                <a:sym typeface="Average"/>
              </a:rPr>
              <a:t> of the pear before shading.</a:t>
            </a:r>
            <a:br>
              <a:rPr lang="en" sz="1800">
                <a:solidFill>
                  <a:srgbClr val="B7B7B7"/>
                </a:solidFill>
                <a:latin typeface="Average"/>
                <a:ea typeface="Average"/>
                <a:cs typeface="Average"/>
                <a:sym typeface="Average"/>
              </a:rPr>
            </a:br>
            <a:endParaRPr sz="1800">
              <a:solidFill>
                <a:srgbClr val="B7B7B7"/>
              </a:solidFill>
              <a:latin typeface="Average"/>
              <a:ea typeface="Average"/>
              <a:cs typeface="Average"/>
              <a:sym typeface="Average"/>
            </a:endParaRPr>
          </a:p>
          <a:p>
            <a:pPr indent="-342900" lvl="0" marL="457200" rtl="0" algn="l">
              <a:lnSpc>
                <a:spcPct val="115000"/>
              </a:lnSpc>
              <a:spcBef>
                <a:spcPts val="0"/>
              </a:spcBef>
              <a:spcAft>
                <a:spcPts val="0"/>
              </a:spcAft>
              <a:buClr>
                <a:srgbClr val="B7B7B7"/>
              </a:buClr>
              <a:buSzPts val="1800"/>
              <a:buFont typeface="Average"/>
              <a:buChar char="●"/>
            </a:pPr>
            <a:r>
              <a:rPr lang="en" sz="1800">
                <a:solidFill>
                  <a:srgbClr val="B7B7B7"/>
                </a:solidFill>
                <a:latin typeface="Average"/>
                <a:ea typeface="Average"/>
                <a:cs typeface="Average"/>
                <a:sym typeface="Average"/>
              </a:rPr>
              <a:t>But </a:t>
            </a:r>
            <a:r>
              <a:rPr b="1" lang="en" sz="1800">
                <a:solidFill>
                  <a:srgbClr val="E06666"/>
                </a:solidFill>
                <a:latin typeface="Average"/>
                <a:ea typeface="Average"/>
                <a:cs typeface="Average"/>
                <a:sym typeface="Average"/>
              </a:rPr>
              <a:t>shading</a:t>
            </a:r>
            <a:r>
              <a:rPr lang="en" sz="1800">
                <a:solidFill>
                  <a:srgbClr val="E06666"/>
                </a:solidFill>
                <a:latin typeface="Average"/>
                <a:ea typeface="Average"/>
                <a:cs typeface="Average"/>
                <a:sym typeface="Average"/>
              </a:rPr>
              <a:t> </a:t>
            </a:r>
            <a:r>
              <a:rPr lang="en" sz="1800">
                <a:solidFill>
                  <a:srgbClr val="B7B7B7"/>
                </a:solidFill>
                <a:latin typeface="Average"/>
                <a:ea typeface="Average"/>
                <a:cs typeface="Average"/>
                <a:sym typeface="Average"/>
              </a:rPr>
              <a:t>on the</a:t>
            </a:r>
            <a:r>
              <a:rPr b="1" lang="en" sz="1800">
                <a:solidFill>
                  <a:srgbClr val="00FF00"/>
                </a:solidFill>
                <a:latin typeface="Average"/>
                <a:ea typeface="Average"/>
                <a:cs typeface="Average"/>
                <a:sym typeface="Average"/>
              </a:rPr>
              <a:t> </a:t>
            </a:r>
            <a:r>
              <a:rPr b="1" lang="en" sz="1800">
                <a:solidFill>
                  <a:srgbClr val="E06666"/>
                </a:solidFill>
                <a:latin typeface="Average"/>
                <a:ea typeface="Average"/>
                <a:cs typeface="Average"/>
                <a:sym typeface="Average"/>
              </a:rPr>
              <a:t>light table</a:t>
            </a:r>
            <a:r>
              <a:rPr lang="en" sz="1800">
                <a:solidFill>
                  <a:srgbClr val="B7B7B7"/>
                </a:solidFill>
                <a:latin typeface="Average"/>
                <a:ea typeface="Average"/>
                <a:cs typeface="Average"/>
                <a:sym typeface="Average"/>
              </a:rPr>
              <a:t> tends to look </a:t>
            </a:r>
            <a:r>
              <a:rPr b="1" lang="en" sz="1800">
                <a:solidFill>
                  <a:srgbClr val="E06666"/>
                </a:solidFill>
                <a:latin typeface="Average"/>
                <a:ea typeface="Average"/>
                <a:cs typeface="Average"/>
                <a:sym typeface="Average"/>
              </a:rPr>
              <a:t>baaaaaad</a:t>
            </a:r>
            <a:r>
              <a:rPr lang="en" sz="1800">
                <a:solidFill>
                  <a:srgbClr val="B7B7B7"/>
                </a:solidFill>
                <a:latin typeface="Average"/>
                <a:ea typeface="Average"/>
                <a:cs typeface="Average"/>
                <a:sym typeface="Average"/>
              </a:rPr>
              <a:t>.</a:t>
            </a:r>
            <a:endParaRPr sz="1800">
              <a:solidFill>
                <a:srgbClr val="B7B7B7"/>
              </a:solidFill>
              <a:latin typeface="Average"/>
              <a:ea typeface="Average"/>
              <a:cs typeface="Average"/>
              <a:sym typeface="Average"/>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17" name="Shape 1017"/>
        <p:cNvGrpSpPr/>
        <p:nvPr/>
      </p:nvGrpSpPr>
      <p:grpSpPr>
        <a:xfrm>
          <a:off x="0" y="0"/>
          <a:ext cx="0" cy="0"/>
          <a:chOff x="0" y="0"/>
          <a:chExt cx="0" cy="0"/>
        </a:xfrm>
      </p:grpSpPr>
      <p:sp>
        <p:nvSpPr>
          <p:cNvPr descr="Title" id="1018" name="Google Shape;1018;p146"/>
          <p:cNvSpPr txBox="1"/>
          <p:nvPr/>
        </p:nvSpPr>
        <p:spPr>
          <a:xfrm>
            <a:off x="311700" y="0"/>
            <a:ext cx="8520600" cy="2993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FFFFFF"/>
                </a:solidFill>
                <a:latin typeface="Oswald"/>
                <a:ea typeface="Oswald"/>
                <a:cs typeface="Oswald"/>
                <a:sym typeface="Oswald"/>
              </a:rPr>
              <a:t>There are four options for outlining before shading:</a:t>
            </a:r>
            <a:endParaRPr sz="3000">
              <a:solidFill>
                <a:srgbClr val="FFFFFF"/>
              </a:solidFill>
              <a:latin typeface="Oswald"/>
              <a:ea typeface="Oswald"/>
              <a:cs typeface="Oswald"/>
              <a:sym typeface="Oswald"/>
            </a:endParaRPr>
          </a:p>
          <a:p>
            <a:pPr indent="-349250" lvl="0" marL="914400" rtl="0" algn="l">
              <a:lnSpc>
                <a:spcPct val="115000"/>
              </a:lnSpc>
              <a:spcBef>
                <a:spcPts val="1600"/>
              </a:spcBef>
              <a:spcAft>
                <a:spcPts val="0"/>
              </a:spcAft>
              <a:buClr>
                <a:srgbClr val="CACACA"/>
              </a:buClr>
              <a:buSzPts val="1900"/>
              <a:buFont typeface="Average"/>
              <a:buAutoNum type="arabicParenR"/>
            </a:pPr>
            <a:r>
              <a:rPr lang="en" sz="1900">
                <a:solidFill>
                  <a:srgbClr val="CACACA"/>
                </a:solidFill>
                <a:latin typeface="Average"/>
                <a:ea typeface="Average"/>
                <a:cs typeface="Average"/>
                <a:sym typeface="Average"/>
              </a:rPr>
              <a:t>Freehand drawing</a:t>
            </a:r>
            <a:endParaRPr sz="1900">
              <a:solidFill>
                <a:srgbClr val="CACACA"/>
              </a:solidFill>
              <a:latin typeface="Average"/>
              <a:ea typeface="Average"/>
              <a:cs typeface="Average"/>
              <a:sym typeface="Average"/>
            </a:endParaRPr>
          </a:p>
          <a:p>
            <a:pPr indent="-349250" lvl="0" marL="914400" rtl="0" algn="l">
              <a:lnSpc>
                <a:spcPct val="115000"/>
              </a:lnSpc>
              <a:spcBef>
                <a:spcPts val="0"/>
              </a:spcBef>
              <a:spcAft>
                <a:spcPts val="0"/>
              </a:spcAft>
              <a:buClr>
                <a:srgbClr val="CACACA"/>
              </a:buClr>
              <a:buSzPts val="1900"/>
              <a:buFont typeface="Average"/>
              <a:buAutoNum type="arabicParenR"/>
            </a:pPr>
            <a:r>
              <a:rPr lang="en" sz="1900">
                <a:solidFill>
                  <a:srgbClr val="CACACA"/>
                </a:solidFill>
                <a:latin typeface="Average"/>
                <a:ea typeface="Average"/>
                <a:cs typeface="Average"/>
                <a:sym typeface="Average"/>
              </a:rPr>
              <a:t>Measuring with a ruler</a:t>
            </a:r>
            <a:endParaRPr sz="1900">
              <a:solidFill>
                <a:srgbClr val="CACACA"/>
              </a:solidFill>
              <a:latin typeface="Average"/>
              <a:ea typeface="Average"/>
              <a:cs typeface="Average"/>
              <a:sym typeface="Average"/>
            </a:endParaRPr>
          </a:p>
          <a:p>
            <a:pPr indent="-349250" lvl="0" marL="914400" rtl="0" algn="l">
              <a:lnSpc>
                <a:spcPct val="115000"/>
              </a:lnSpc>
              <a:spcBef>
                <a:spcPts val="0"/>
              </a:spcBef>
              <a:spcAft>
                <a:spcPts val="0"/>
              </a:spcAft>
              <a:buClr>
                <a:srgbClr val="CACACA"/>
              </a:buClr>
              <a:buSzPts val="1900"/>
              <a:buFont typeface="Average"/>
              <a:buAutoNum type="arabicParenR"/>
            </a:pPr>
            <a:r>
              <a:rPr lang="en" sz="1900">
                <a:solidFill>
                  <a:srgbClr val="CACACA"/>
                </a:solidFill>
                <a:latin typeface="Average"/>
                <a:ea typeface="Average"/>
                <a:cs typeface="Average"/>
                <a:sym typeface="Average"/>
              </a:rPr>
              <a:t>Using a grid</a:t>
            </a:r>
            <a:endParaRPr sz="1900">
              <a:solidFill>
                <a:srgbClr val="CACACA"/>
              </a:solidFill>
              <a:latin typeface="Average"/>
              <a:ea typeface="Average"/>
              <a:cs typeface="Average"/>
              <a:sym typeface="Average"/>
            </a:endParaRPr>
          </a:p>
          <a:p>
            <a:pPr indent="-349250" lvl="0" marL="914400" rtl="0" algn="l">
              <a:lnSpc>
                <a:spcPct val="115000"/>
              </a:lnSpc>
              <a:spcBef>
                <a:spcPts val="0"/>
              </a:spcBef>
              <a:spcAft>
                <a:spcPts val="0"/>
              </a:spcAft>
              <a:buClr>
                <a:srgbClr val="CACACA"/>
              </a:buClr>
              <a:buSzPts val="1900"/>
              <a:buFont typeface="Average"/>
              <a:buAutoNum type="arabicParenR"/>
            </a:pPr>
            <a:r>
              <a:rPr lang="en" sz="1900">
                <a:solidFill>
                  <a:srgbClr val="CACACA"/>
                </a:solidFill>
                <a:latin typeface="Average"/>
                <a:ea typeface="Average"/>
                <a:cs typeface="Average"/>
                <a:sym typeface="Average"/>
              </a:rPr>
              <a:t>Tracing with a light table or projector</a:t>
            </a:r>
            <a:endParaRPr sz="19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b="1" lang="en" sz="2500">
                <a:solidFill>
                  <a:srgbClr val="FFFFFF"/>
                </a:solidFill>
                <a:latin typeface="Average"/>
                <a:ea typeface="Average"/>
                <a:cs typeface="Average"/>
                <a:sym typeface="Average"/>
              </a:rPr>
              <a:t>Go as light as you can!</a:t>
            </a:r>
            <a:r>
              <a:rPr lang="en" sz="2500">
                <a:solidFill>
                  <a:srgbClr val="CACACA"/>
                </a:solidFill>
                <a:latin typeface="Average"/>
                <a:ea typeface="Average"/>
                <a:cs typeface="Average"/>
                <a:sym typeface="Average"/>
              </a:rPr>
              <a:t> Use your HB pencil.</a:t>
            </a:r>
            <a:endParaRPr>
              <a:solidFill>
                <a:srgbClr val="CACACA"/>
              </a:solidFill>
              <a:latin typeface="Average"/>
              <a:ea typeface="Average"/>
              <a:cs typeface="Average"/>
              <a:sym typeface="Average"/>
            </a:endParaRPr>
          </a:p>
        </p:txBody>
      </p:sp>
      <p:sp>
        <p:nvSpPr>
          <p:cNvPr descr="Translations" id="1019" name="Google Shape;1019;p146"/>
          <p:cNvSpPr txBox="1"/>
          <p:nvPr/>
        </p:nvSpPr>
        <p:spPr>
          <a:xfrm>
            <a:off x="0" y="2739825"/>
            <a:ext cx="9144000" cy="41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አራት አማራጮች፡- ነፃ እጅ፣ ገዥ፣ ፍርግርግ ወይም የብርሃን ጠረጴዛ። በHB እርሳስዎ በትንሹ ይሳሉ።</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أربعة خيارات: رسم يدوي، مسطرة، شبكة، أو طاولة خفيفة. ارسم بخفة بقلم الرصاص HB.</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Quatre opcions: mà alçada, regle, quadrícula o taula de llum. Dibuixa lleugerament amb el teu llapis HB.</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四种选择：手绘、尺子、网格或光绘台。用 HB 铅笔轻轻画。</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چهار گزینه: دست آزاد، خط کش، شبکه یا میز سبک. با مداد HB خود به آرامی بکشید.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चार विकल्प: फ्रीहैंड, रूलर, ग्रिड, या लाइट टेबल। अपनी एचबी पेंसिल से हल्के से ड्रा करें।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4つのオプション：フリーハンド、定規、グリッド、ライトテーブル。HB鉛筆で軽く描いてください。</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네 가지 옵션: 자유형, 자, 격자, 또는 라이트 테이블. HB 연필로 가볍게 그려보세요.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Çar vebijark: Desta azad, serwer, tov, an tabloyek sivik. Bi pênûsa xwe ya HB re sivik xêz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Quatro opções: à mão livre, régua, grade ou mesa de luz. Desenhe levemente com seu lápis HB.</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ਚਾਰ ਵਿਕਲਪ: ਫ੍ਰੀਹੈਂਡ, ਰੂਲਰ, ਗਰਿੱਡ, ਜਾਂ ਇੱਕ ਲਾਈਟ ਟੇਬਲ। ਆਪਣੀ HB ਪੈਨਸਿਲ ਨਾਲ ਹਲਕਾ ਜਿਹਾ ਖਿੱਚੋ।</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Четыре варианта: от руки, по линейке, сетке или на световом столе. Рисуйте лёгкими движениями карандаша HB.</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Afar doorasho: Gacmo xor ah, mastarad, shabag, ama miis khafiif ah. Si khafiif ah ugu sawir qalinkaaga HB.</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Cuatro opciones: A mano alzada, con regla, cuadrícula o mesa de luz. Dibuja suavemente con el lápiz HB.</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Chaguzi nne: Freehand, rula, gridi ya taifa, au meza nyepesi. Chora kidogo na penseli yako ya HB.</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Apat na opsyon:Freehand, ruler, grid, o light table. Gumuhit nang bahagya gamit ang iyong HB na lapis.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Dört seçenek: Serbest çizim, cetvel, ızgara veya ışık masası. HB kaleminizle hafifçe çizin.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Чотири варіанти: від руки, лінійка, сітка або світлова таблиця. Малюйте злегка олівцем HB.</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Bốn lựa chọn: Vẽ tay, vẽ bằng thước kẻ, vẽ lưới hoặc vẽ trên bảng sáng. Vẽ nhẹ nhàng bằng bút chì HB.</a:t>
            </a:r>
            <a:endParaRPr>
              <a:solidFill>
                <a:srgbClr val="CACACA"/>
              </a:solidFill>
              <a:latin typeface="Average"/>
              <a:ea typeface="Average"/>
              <a:cs typeface="Average"/>
              <a:sym typeface="Averag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descr="Title" id="226" name="Google Shape;226;p48"/>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0">
                <a:solidFill>
                  <a:srgbClr val="FFFFFF"/>
                </a:solidFill>
                <a:latin typeface="Oswald"/>
                <a:ea typeface="Oswald"/>
                <a:cs typeface="Oswald"/>
                <a:sym typeface="Oswald"/>
              </a:rPr>
              <a:t>👁️&gt;🧠</a:t>
            </a:r>
            <a:endParaRPr sz="4300">
              <a:solidFill>
                <a:srgbClr val="FFFFFF"/>
              </a:solidFill>
              <a:latin typeface="Oswald"/>
              <a:ea typeface="Oswald"/>
              <a:cs typeface="Oswald"/>
              <a:sym typeface="Oswald"/>
            </a:endParaRPr>
          </a:p>
          <a:p>
            <a:pPr indent="0" lvl="0" marL="0" rtl="0" algn="ctr">
              <a:spcBef>
                <a:spcPts val="0"/>
              </a:spcBef>
              <a:spcAft>
                <a:spcPts val="0"/>
              </a:spcAft>
              <a:buNone/>
            </a:pPr>
            <a:r>
              <a:rPr lang="en" sz="4300">
                <a:solidFill>
                  <a:srgbClr val="00FF00"/>
                </a:solidFill>
                <a:latin typeface="Oswald"/>
                <a:ea typeface="Oswald"/>
                <a:cs typeface="Oswald"/>
                <a:sym typeface="Oswald"/>
              </a:rPr>
              <a:t>Drawing while looking </a:t>
            </a:r>
            <a:r>
              <a:rPr lang="en" sz="4300">
                <a:solidFill>
                  <a:srgbClr val="FFFFFF"/>
                </a:solidFill>
                <a:latin typeface="Oswald"/>
                <a:ea typeface="Oswald"/>
                <a:cs typeface="Oswald"/>
                <a:sym typeface="Oswald"/>
              </a:rPr>
              <a:t>at something is more realistic than </a:t>
            </a:r>
            <a:r>
              <a:rPr lang="en" sz="4300">
                <a:solidFill>
                  <a:srgbClr val="E06666"/>
                </a:solidFill>
                <a:latin typeface="Oswald"/>
                <a:ea typeface="Oswald"/>
                <a:cs typeface="Oswald"/>
                <a:sym typeface="Oswald"/>
              </a:rPr>
              <a:t>drawing from memory</a:t>
            </a:r>
            <a:endParaRPr sz="2100">
              <a:solidFill>
                <a:srgbClr val="E06666"/>
              </a:solidFill>
              <a:latin typeface="Average"/>
              <a:ea typeface="Average"/>
              <a:cs typeface="Average"/>
              <a:sym typeface="Average"/>
            </a:endParaRPr>
          </a:p>
        </p:txBody>
      </p:sp>
      <p:sp>
        <p:nvSpPr>
          <p:cNvPr descr="Translations" id="227" name="Google Shape;227;p48"/>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አንድን ነገር እየተመለከቱ መሳል ከማስታወስ ከመሳል የበለጠ እውነታዊ ነው።</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الرسم أثناء النظر إلى شيء ما أكثر واقعية من الرسم من الذاكرة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Dibuixar mentre es mira alguna cosa és més realista que dibuixar de memòria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看着某物画比凭记忆画更真实</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کشیدن نقاشی در حالی که به چیزی نگاه می کنید، واقعی تر از کشیدن از حافظه است</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किसी चीज़ को देखते हुए चित्र बनाना, याद से चित्र बनाने से ज़्यादा यथार्थवादी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記憶から描くよりも、何かを見ながら描く方がリアルです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무언가를 보면서 그리는 것이 기억에 의존해 그리는 것보다 더 현실적이다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Dema li tiştekî dinêre xêzkirin ji xêzkirina ji bîrê realîsttir 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Desenhar olhando para algo é mais realista do que desenhar de memória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ਕਿਸੇ ਚੀਜ਼ ਨੂੰ ਦੇਖਦੇ ਹੋਏ ਡਰਾਇੰਗ ਮੈਮੋਰੀ ਤੋਂ ਡਰਾਇੰਗ ਨਾਲੋਂ ਵਧੇਰੇ ਯਥਾਰਥਵਾਦੀ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Рисовать, глядя на что-то, более реалистично, чем рисовать по памяти.</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Sawir-qaadista marka wax la eegayo ayaa ka macquulsan ka sawiridda xusuusta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Dibujar mientras se mira algo es más realista que dibujar de memoria.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Kuchora wakati unatazama kitu ni kweli zaidi kuliko kuchora kutoka kwa kumbukumbu</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Ang pagguhit habang tumitingin sa isang bagay ay mas makatotohanan kaysa sa pagguhit mula sa memorya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Bir şeye bakarken çizim yapmak, hafızadan çizim yapmaktan daha gerçekçidir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Малювати, дивлячись на щось, більш реалістично, ніж малювати по пам'яті</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Vẽ trong khi nhìn vào một vật gì đó thực tế hơn là vẽ theo trí nhớ</a:t>
            </a:r>
            <a:endParaRPr sz="1450">
              <a:solidFill>
                <a:srgbClr val="CACACA"/>
              </a:solidFill>
              <a:latin typeface="Average"/>
              <a:ea typeface="Average"/>
              <a:cs typeface="Average"/>
              <a:sym typeface="Average"/>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23" name="Shape 1023"/>
        <p:cNvGrpSpPr/>
        <p:nvPr/>
      </p:nvGrpSpPr>
      <p:grpSpPr>
        <a:xfrm>
          <a:off x="0" y="0"/>
          <a:ext cx="0" cy="0"/>
          <a:chOff x="0" y="0"/>
          <a:chExt cx="0" cy="0"/>
        </a:xfrm>
      </p:grpSpPr>
      <p:pic>
        <p:nvPicPr>
          <p:cNvPr id="1024" name="Google Shape;1024;p147"/>
          <p:cNvPicPr preferRelativeResize="0"/>
          <p:nvPr/>
        </p:nvPicPr>
        <p:blipFill>
          <a:blip r:embed="rId3">
            <a:alphaModFix/>
          </a:blip>
          <a:stretch>
            <a:fillRect/>
          </a:stretch>
        </p:blipFill>
        <p:spPr>
          <a:xfrm>
            <a:off x="0" y="470638"/>
            <a:ext cx="4571999" cy="5916718"/>
          </a:xfrm>
          <a:prstGeom prst="rect">
            <a:avLst/>
          </a:prstGeom>
          <a:noFill/>
          <a:ln>
            <a:noFill/>
          </a:ln>
        </p:spPr>
      </p:pic>
      <p:pic>
        <p:nvPicPr>
          <p:cNvPr id="1025" name="Google Shape;1025;p147"/>
          <p:cNvPicPr preferRelativeResize="0"/>
          <p:nvPr/>
        </p:nvPicPr>
        <p:blipFill>
          <a:blip r:embed="rId4">
            <a:alphaModFix/>
          </a:blip>
          <a:stretch>
            <a:fillRect/>
          </a:stretch>
        </p:blipFill>
        <p:spPr>
          <a:xfrm>
            <a:off x="4571997" y="470638"/>
            <a:ext cx="4571999" cy="5916699"/>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29" name="Shape 1029"/>
        <p:cNvGrpSpPr/>
        <p:nvPr/>
      </p:nvGrpSpPr>
      <p:grpSpPr>
        <a:xfrm>
          <a:off x="0" y="0"/>
          <a:ext cx="0" cy="0"/>
          <a:chOff x="0" y="0"/>
          <a:chExt cx="0" cy="0"/>
        </a:xfrm>
      </p:grpSpPr>
      <p:sp>
        <p:nvSpPr>
          <p:cNvPr id="1030" name="Google Shape;1030;p148"/>
          <p:cNvSpPr txBox="1"/>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Shapes, sizes, and shading practice</a:t>
            </a:r>
            <a:endParaRPr sz="3000">
              <a:solidFill>
                <a:srgbClr val="FFFFFF"/>
              </a:solidFill>
              <a:latin typeface="Oswald"/>
              <a:ea typeface="Oswald"/>
              <a:cs typeface="Oswald"/>
              <a:sym typeface="Oswald"/>
            </a:endParaRPr>
          </a:p>
        </p:txBody>
      </p:sp>
      <p:sp>
        <p:nvSpPr>
          <p:cNvPr id="1031" name="Google Shape;1031;p148"/>
          <p:cNvSpPr txBox="1"/>
          <p:nvPr/>
        </p:nvSpPr>
        <p:spPr>
          <a:xfrm>
            <a:off x="311700" y="1536633"/>
            <a:ext cx="39999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CACACA"/>
                </a:solidFill>
                <a:latin typeface="Average"/>
                <a:ea typeface="Average"/>
                <a:cs typeface="Average"/>
                <a:sym typeface="Average"/>
              </a:rPr>
              <a:t>There are a few methods of getting good shapes and sizes:</a:t>
            </a:r>
            <a:endParaRPr sz="2400">
              <a:solidFill>
                <a:srgbClr val="CACACA"/>
              </a:solidFill>
              <a:latin typeface="Average"/>
              <a:ea typeface="Average"/>
              <a:cs typeface="Average"/>
              <a:sym typeface="Average"/>
            </a:endParaRPr>
          </a:p>
          <a:p>
            <a:pPr indent="-381000" lvl="0" marL="457200" rtl="0" algn="l">
              <a:lnSpc>
                <a:spcPct val="115000"/>
              </a:lnSpc>
              <a:spcBef>
                <a:spcPts val="1600"/>
              </a:spcBef>
              <a:spcAft>
                <a:spcPts val="0"/>
              </a:spcAft>
              <a:buClr>
                <a:srgbClr val="CACACA"/>
              </a:buClr>
              <a:buSzPts val="2400"/>
              <a:buFont typeface="Average"/>
              <a:buAutoNum type="arabicPeriod"/>
            </a:pPr>
            <a:r>
              <a:rPr lang="en" sz="2400">
                <a:solidFill>
                  <a:srgbClr val="CACACA"/>
                </a:solidFill>
                <a:latin typeface="Average"/>
                <a:ea typeface="Average"/>
                <a:cs typeface="Average"/>
                <a:sym typeface="Average"/>
              </a:rPr>
              <a:t>Use a </a:t>
            </a:r>
            <a:r>
              <a:rPr b="1" lang="en" sz="2400">
                <a:solidFill>
                  <a:srgbClr val="FFFFFF"/>
                </a:solidFill>
                <a:latin typeface="Average"/>
                <a:ea typeface="Average"/>
                <a:cs typeface="Average"/>
                <a:sym typeface="Average"/>
              </a:rPr>
              <a:t>grid</a:t>
            </a:r>
            <a:r>
              <a:rPr lang="en" sz="2400">
                <a:solidFill>
                  <a:srgbClr val="CACACA"/>
                </a:solidFill>
                <a:latin typeface="Average"/>
                <a:ea typeface="Average"/>
                <a:cs typeface="Average"/>
                <a:sym typeface="Average"/>
              </a:rPr>
              <a:t>: very slow, but precise</a:t>
            </a: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AutoNum type="arabicPeriod"/>
            </a:pPr>
            <a:r>
              <a:rPr lang="en" sz="2400">
                <a:solidFill>
                  <a:srgbClr val="CACACA"/>
                </a:solidFill>
                <a:latin typeface="Average"/>
                <a:ea typeface="Average"/>
                <a:cs typeface="Average"/>
                <a:sym typeface="Average"/>
              </a:rPr>
              <a:t>Use a light </a:t>
            </a:r>
            <a:r>
              <a:rPr b="1" lang="en" sz="2400">
                <a:solidFill>
                  <a:srgbClr val="FFFFFF"/>
                </a:solidFill>
                <a:latin typeface="Average"/>
                <a:ea typeface="Average"/>
                <a:cs typeface="Average"/>
                <a:sym typeface="Average"/>
              </a:rPr>
              <a:t>underdrawing</a:t>
            </a:r>
            <a:r>
              <a:rPr lang="en" sz="2400">
                <a:solidFill>
                  <a:srgbClr val="CACACA"/>
                </a:solidFill>
                <a:latin typeface="Average"/>
                <a:ea typeface="Average"/>
                <a:cs typeface="Average"/>
                <a:sym typeface="Average"/>
              </a:rPr>
              <a:t>: fast, but less precise</a:t>
            </a: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AutoNum type="arabicPeriod"/>
            </a:pPr>
            <a:r>
              <a:rPr b="1" lang="en" sz="2400">
                <a:solidFill>
                  <a:srgbClr val="FFFFFF"/>
                </a:solidFill>
                <a:latin typeface="Average"/>
                <a:ea typeface="Average"/>
                <a:cs typeface="Average"/>
                <a:sym typeface="Average"/>
              </a:rPr>
              <a:t>Just draw</a:t>
            </a:r>
            <a:r>
              <a:rPr lang="en" sz="2400">
                <a:solidFill>
                  <a:srgbClr val="CACACA"/>
                </a:solidFill>
                <a:latin typeface="Average"/>
                <a:ea typeface="Average"/>
                <a:cs typeface="Average"/>
                <a:sym typeface="Average"/>
              </a:rPr>
              <a:t>: requires experience, slow, imprecise</a:t>
            </a:r>
            <a:endParaRPr sz="2400">
              <a:solidFill>
                <a:srgbClr val="CACACA"/>
              </a:solidFill>
              <a:latin typeface="Average"/>
              <a:ea typeface="Average"/>
              <a:cs typeface="Average"/>
              <a:sym typeface="Average"/>
            </a:endParaRPr>
          </a:p>
        </p:txBody>
      </p:sp>
      <p:sp>
        <p:nvSpPr>
          <p:cNvPr id="1032" name="Google Shape;1032;p148"/>
          <p:cNvSpPr txBox="1"/>
          <p:nvPr/>
        </p:nvSpPr>
        <p:spPr>
          <a:xfrm>
            <a:off x="4832400" y="1536633"/>
            <a:ext cx="39999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CACACA"/>
                </a:solidFill>
                <a:latin typeface="Average"/>
                <a:ea typeface="Average"/>
                <a:cs typeface="Average"/>
                <a:sym typeface="Average"/>
              </a:rPr>
              <a:t>Start with drawing faint outlines, </a:t>
            </a:r>
            <a:r>
              <a:rPr b="1" lang="en" sz="2400">
                <a:solidFill>
                  <a:srgbClr val="FFFFFF"/>
                </a:solidFill>
                <a:latin typeface="Average"/>
                <a:ea typeface="Average"/>
                <a:cs typeface="Average"/>
                <a:sym typeface="Average"/>
              </a:rPr>
              <a:t>measuring shapes and size </a:t>
            </a:r>
            <a:r>
              <a:rPr lang="en" sz="2400">
                <a:solidFill>
                  <a:srgbClr val="CACACA"/>
                </a:solidFill>
                <a:latin typeface="Average"/>
                <a:ea typeface="Average"/>
                <a:cs typeface="Average"/>
                <a:sym typeface="Average"/>
              </a:rPr>
              <a:t>using whatever method you use. </a:t>
            </a:r>
            <a:endParaRPr sz="24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400">
                <a:solidFill>
                  <a:srgbClr val="CACACA"/>
                </a:solidFill>
                <a:latin typeface="Average"/>
                <a:ea typeface="Average"/>
                <a:cs typeface="Average"/>
                <a:sym typeface="Average"/>
              </a:rPr>
              <a:t>Then move on to shading. </a:t>
            </a:r>
            <a:endParaRPr sz="24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400">
                <a:solidFill>
                  <a:srgbClr val="CACACA"/>
                </a:solidFill>
                <a:latin typeface="Average"/>
                <a:ea typeface="Average"/>
                <a:cs typeface="Average"/>
                <a:sym typeface="Average"/>
              </a:rPr>
              <a:t>You want your shading to be </a:t>
            </a:r>
            <a:r>
              <a:rPr b="1" lang="en" sz="2400">
                <a:solidFill>
                  <a:srgbClr val="FFFFFF"/>
                </a:solidFill>
                <a:latin typeface="Average"/>
                <a:ea typeface="Average"/>
                <a:cs typeface="Average"/>
                <a:sym typeface="Average"/>
              </a:rPr>
              <a:t>dark</a:t>
            </a:r>
            <a:r>
              <a:rPr lang="en" sz="2400">
                <a:solidFill>
                  <a:srgbClr val="CACACA"/>
                </a:solidFill>
                <a:latin typeface="Average"/>
                <a:ea typeface="Average"/>
                <a:cs typeface="Average"/>
                <a:sym typeface="Average"/>
              </a:rPr>
              <a:t> and </a:t>
            </a:r>
            <a:r>
              <a:rPr b="1" lang="en" sz="2400">
                <a:solidFill>
                  <a:srgbClr val="FFFFFF"/>
                </a:solidFill>
                <a:latin typeface="Average"/>
                <a:ea typeface="Average"/>
                <a:cs typeface="Average"/>
                <a:sym typeface="Average"/>
              </a:rPr>
              <a:t>gradient</a:t>
            </a:r>
            <a:r>
              <a:rPr lang="en" sz="2400">
                <a:solidFill>
                  <a:srgbClr val="CACACA"/>
                </a:solidFill>
                <a:latin typeface="Average"/>
                <a:ea typeface="Average"/>
                <a:cs typeface="Average"/>
                <a:sym typeface="Average"/>
              </a:rPr>
              <a:t>.</a:t>
            </a:r>
            <a:endParaRPr sz="24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lang="en" sz="2400">
                <a:solidFill>
                  <a:srgbClr val="CACACA"/>
                </a:solidFill>
                <a:latin typeface="Average"/>
                <a:ea typeface="Average"/>
                <a:cs typeface="Average"/>
                <a:sym typeface="Average"/>
              </a:rPr>
              <a:t>Your </a:t>
            </a:r>
            <a:r>
              <a:rPr b="1" lang="en" sz="2400">
                <a:solidFill>
                  <a:srgbClr val="FFFFFF"/>
                </a:solidFill>
                <a:latin typeface="Average"/>
                <a:ea typeface="Average"/>
                <a:cs typeface="Average"/>
                <a:sym typeface="Average"/>
              </a:rPr>
              <a:t>outlines should disappear</a:t>
            </a:r>
            <a:r>
              <a:rPr lang="en" sz="2400">
                <a:solidFill>
                  <a:srgbClr val="CACACA"/>
                </a:solidFill>
                <a:latin typeface="Average"/>
                <a:ea typeface="Average"/>
                <a:cs typeface="Average"/>
                <a:sym typeface="Average"/>
              </a:rPr>
              <a:t> into your drawing.</a:t>
            </a:r>
            <a:endParaRPr sz="2400">
              <a:solidFill>
                <a:srgbClr val="CACACA"/>
              </a:solidFill>
              <a:latin typeface="Average"/>
              <a:ea typeface="Average"/>
              <a:cs typeface="Average"/>
              <a:sym typeface="Average"/>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descr="Title" id="1041" name="Google Shape;1041;p150"/>
          <p:cNvSpPr txBox="1"/>
          <p:nvPr/>
        </p:nvSpPr>
        <p:spPr>
          <a:xfrm>
            <a:off x="0" y="0"/>
            <a:ext cx="9144000" cy="174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FFFFFF"/>
                </a:solidFill>
                <a:latin typeface="Oswald"/>
                <a:ea typeface="Oswald"/>
                <a:cs typeface="Oswald"/>
                <a:sym typeface="Oswald"/>
              </a:rPr>
              <a:t>People are improving so much! </a:t>
            </a:r>
            <a:r>
              <a:rPr lang="en" sz="4900">
                <a:solidFill>
                  <a:srgbClr val="FFFFFF"/>
                </a:solidFill>
                <a:latin typeface="Oswald"/>
                <a:ea typeface="Oswald"/>
                <a:cs typeface="Oswald"/>
                <a:sym typeface="Oswald"/>
              </a:rPr>
              <a:t>😊</a:t>
            </a:r>
            <a:endParaRPr sz="1500">
              <a:solidFill>
                <a:srgbClr val="AAAAAA"/>
              </a:solidFill>
              <a:latin typeface="Average"/>
              <a:ea typeface="Average"/>
              <a:cs typeface="Average"/>
              <a:sym typeface="Average"/>
            </a:endParaRPr>
          </a:p>
        </p:txBody>
      </p:sp>
      <p:sp>
        <p:nvSpPr>
          <p:cNvPr descr="Translations" id="1042" name="Google Shape;1042;p150"/>
          <p:cNvSpPr txBox="1"/>
          <p:nvPr/>
        </p:nvSpPr>
        <p:spPr>
          <a:xfrm>
            <a:off x="0" y="1743300"/>
            <a:ext cx="4572000" cy="473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AAAAAA"/>
                </a:solidFill>
                <a:latin typeface="Average"/>
                <a:ea typeface="Average"/>
                <a:cs typeface="Average"/>
                <a:sym typeface="Average"/>
              </a:rPr>
              <a:t>ሰዎች በጣም እየተሻሻሉ ነው!</a:t>
            </a:r>
            <a:endParaRPr sz="2000">
              <a:solidFill>
                <a:srgbClr val="AAAAAA"/>
              </a:solidFill>
              <a:latin typeface="Average"/>
              <a:ea typeface="Average"/>
              <a:cs typeface="Average"/>
              <a:sym typeface="Average"/>
            </a:endParaRPr>
          </a:p>
          <a:p>
            <a:pPr indent="0" lvl="0" marL="0" rtl="1" algn="ctr">
              <a:spcBef>
                <a:spcPts val="0"/>
              </a:spcBef>
              <a:spcAft>
                <a:spcPts val="0"/>
              </a:spcAft>
              <a:buNone/>
            </a:pPr>
            <a:r>
              <a:rPr lang="en" sz="2000">
                <a:solidFill>
                  <a:srgbClr val="AAAAAA"/>
                </a:solidFill>
                <a:latin typeface="Average"/>
                <a:ea typeface="Average"/>
                <a:cs typeface="Average"/>
                <a:sym typeface="Average"/>
              </a:rPr>
              <a:t>الناس يتحسنون كثيرًا!</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La gent està millorant molt!</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人们正在进步很多！</a:t>
            </a:r>
            <a:endParaRPr sz="2000">
              <a:solidFill>
                <a:srgbClr val="AAAAAA"/>
              </a:solidFill>
              <a:latin typeface="Average"/>
              <a:ea typeface="Average"/>
              <a:cs typeface="Average"/>
              <a:sym typeface="Average"/>
            </a:endParaRPr>
          </a:p>
          <a:p>
            <a:pPr indent="0" lvl="0" marL="0" rtl="1" algn="ctr">
              <a:spcBef>
                <a:spcPts val="0"/>
              </a:spcBef>
              <a:spcAft>
                <a:spcPts val="0"/>
              </a:spcAft>
              <a:buNone/>
            </a:pPr>
            <a:r>
              <a:rPr lang="en" sz="2000">
                <a:solidFill>
                  <a:srgbClr val="AAAAAA"/>
                </a:solidFill>
                <a:latin typeface="Average"/>
                <a:ea typeface="Average"/>
                <a:cs typeface="Average"/>
                <a:sym typeface="Average"/>
              </a:rPr>
              <a:t>مردم خیلی پیشرفت می کنند!</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लोग बहुत सुधार कर रहे हैं!</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人々はとても成長しています!</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사람들이 정말 많이 발전하고 있어요!</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Mirov pir baş dibin!</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As pessoas estão melhorando muito!</a:t>
            </a:r>
            <a:endParaRPr sz="4600">
              <a:solidFill>
                <a:srgbClr val="CACACA"/>
              </a:solidFill>
              <a:latin typeface="Average"/>
              <a:ea typeface="Average"/>
              <a:cs typeface="Average"/>
              <a:sym typeface="Average"/>
            </a:endParaRPr>
          </a:p>
        </p:txBody>
      </p:sp>
      <p:sp>
        <p:nvSpPr>
          <p:cNvPr descr="Translations" id="1043" name="Google Shape;1043;p150"/>
          <p:cNvSpPr txBox="1"/>
          <p:nvPr/>
        </p:nvSpPr>
        <p:spPr>
          <a:xfrm>
            <a:off x="4572000" y="1743300"/>
            <a:ext cx="4572000" cy="473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AAAAAA"/>
                </a:solidFill>
                <a:latin typeface="Average"/>
                <a:ea typeface="Average"/>
                <a:cs typeface="Average"/>
                <a:sym typeface="Average"/>
              </a:rPr>
              <a:t>ਲੋਕ ਬਹੁਤ ਸੁਧਾਰ ਕਰ ਰਹੇ ਹਨ!</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Люди настолько улучшаются!</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Dadku aad bay u soo hagaagayaan!</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¡La gente está mejorando mucho!</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Watu wanaboreka sana!</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Napakalaki ng pag-unlad ng mga tao!</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İnsanlar çok gelişiyor!</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Люди так вдосконалюються!</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Mọi người đang tiến bộ rất nhiều!</a:t>
            </a:r>
            <a:endParaRPr sz="4600">
              <a:solidFill>
                <a:srgbClr val="CACACA"/>
              </a:solidFill>
              <a:latin typeface="Average"/>
              <a:ea typeface="Average"/>
              <a:cs typeface="Average"/>
              <a:sym typeface="Average"/>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51" name="Shape 1051"/>
        <p:cNvGrpSpPr/>
        <p:nvPr/>
      </p:nvGrpSpPr>
      <p:grpSpPr>
        <a:xfrm>
          <a:off x="0" y="0"/>
          <a:ext cx="0" cy="0"/>
          <a:chOff x="0" y="0"/>
          <a:chExt cx="0" cy="0"/>
        </a:xfrm>
      </p:grpSpPr>
      <p:sp>
        <p:nvSpPr>
          <p:cNvPr descr="All text" id="1052" name="Google Shape;1052;p152"/>
          <p:cNvSpPr txBox="1"/>
          <p:nvPr/>
        </p:nvSpPr>
        <p:spPr>
          <a:xfrm>
            <a:off x="0" y="-25"/>
            <a:ext cx="3873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Creativity can be learned and practiced.</a:t>
            </a:r>
            <a:endParaRPr sz="3000">
              <a:solidFill>
                <a:srgbClr val="FFFFFF"/>
              </a:solidFill>
              <a:latin typeface="Oswald"/>
              <a:ea typeface="Oswald"/>
              <a:cs typeface="Oswald"/>
              <a:sym typeface="Oswald"/>
            </a:endParaRPr>
          </a:p>
          <a:p>
            <a:pPr indent="0" lvl="0" marL="0" rtl="0" algn="l">
              <a:spcBef>
                <a:spcPts val="0"/>
              </a:spcBef>
              <a:spcAft>
                <a:spcPts val="0"/>
              </a:spcAft>
              <a:buNone/>
            </a:pPr>
            <a:r>
              <a:t/>
            </a:r>
            <a:endParaRPr sz="2400">
              <a:solidFill>
                <a:srgbClr val="B7B7B7"/>
              </a:solidFill>
              <a:latin typeface="Oswald"/>
              <a:ea typeface="Oswald"/>
              <a:cs typeface="Oswald"/>
              <a:sym typeface="Oswald"/>
            </a:endParaRPr>
          </a:p>
          <a:p>
            <a:pPr indent="0" lvl="0" marL="0" rtl="0" algn="l">
              <a:spcBef>
                <a:spcPts val="0"/>
              </a:spcBef>
              <a:spcAft>
                <a:spcPts val="0"/>
              </a:spcAft>
              <a:buNone/>
            </a:pPr>
            <a:r>
              <a:rPr lang="en" sz="2400">
                <a:solidFill>
                  <a:srgbClr val="B7B7B7"/>
                </a:solidFill>
                <a:latin typeface="Average"/>
                <a:ea typeface="Average"/>
                <a:cs typeface="Average"/>
                <a:sym typeface="Average"/>
              </a:rPr>
              <a:t>You can </a:t>
            </a:r>
            <a:r>
              <a:rPr b="1" lang="en" sz="2400">
                <a:solidFill>
                  <a:srgbClr val="FFFFFF"/>
                </a:solidFill>
                <a:latin typeface="Average"/>
                <a:ea typeface="Average"/>
                <a:cs typeface="Average"/>
                <a:sym typeface="Average"/>
              </a:rPr>
              <a:t>improve </a:t>
            </a:r>
            <a:r>
              <a:rPr lang="en" sz="2400">
                <a:solidFill>
                  <a:srgbClr val="B7B7B7"/>
                </a:solidFill>
                <a:latin typeface="Average"/>
                <a:ea typeface="Average"/>
                <a:cs typeface="Average"/>
                <a:sym typeface="Average"/>
              </a:rPr>
              <a:t>your ability to generate ideas. </a:t>
            </a:r>
            <a:endParaRPr sz="2400">
              <a:solidFill>
                <a:srgbClr val="B7B7B7"/>
              </a:solidFill>
              <a:latin typeface="Average"/>
              <a:ea typeface="Average"/>
              <a:cs typeface="Average"/>
              <a:sym typeface="Average"/>
            </a:endParaRPr>
          </a:p>
          <a:p>
            <a:pPr indent="0" lvl="0" marL="0" rtl="0" algn="l">
              <a:spcBef>
                <a:spcPts val="0"/>
              </a:spcBef>
              <a:spcAft>
                <a:spcPts val="0"/>
              </a:spcAft>
              <a:buNone/>
            </a:pPr>
            <a:r>
              <a:t/>
            </a:r>
            <a:endParaRPr sz="2400">
              <a:solidFill>
                <a:srgbClr val="B7B7B7"/>
              </a:solidFill>
              <a:latin typeface="Average"/>
              <a:ea typeface="Average"/>
              <a:cs typeface="Average"/>
              <a:sym typeface="Average"/>
            </a:endParaRPr>
          </a:p>
          <a:p>
            <a:pPr indent="0" lvl="0" marL="0" rtl="0" algn="l">
              <a:spcBef>
                <a:spcPts val="0"/>
              </a:spcBef>
              <a:spcAft>
                <a:spcPts val="0"/>
              </a:spcAft>
              <a:buNone/>
            </a:pPr>
            <a:r>
              <a:rPr lang="en" sz="2400">
                <a:solidFill>
                  <a:srgbClr val="B7B7B7"/>
                </a:solidFill>
                <a:latin typeface="Average"/>
                <a:ea typeface="Average"/>
                <a:cs typeface="Average"/>
                <a:sym typeface="Average"/>
              </a:rPr>
              <a:t>Remember: </a:t>
            </a:r>
            <a:br>
              <a:rPr lang="en" sz="2400">
                <a:solidFill>
                  <a:srgbClr val="B7B7B7"/>
                </a:solidFill>
                <a:latin typeface="Average"/>
                <a:ea typeface="Average"/>
                <a:cs typeface="Average"/>
                <a:sym typeface="Average"/>
              </a:rPr>
            </a:br>
            <a:endParaRPr sz="2400">
              <a:solidFill>
                <a:srgbClr val="B7B7B7"/>
              </a:solidFill>
              <a:latin typeface="Average"/>
              <a:ea typeface="Average"/>
              <a:cs typeface="Average"/>
              <a:sym typeface="Average"/>
            </a:endParaRPr>
          </a:p>
          <a:p>
            <a:pPr indent="-381000" lvl="0" marL="457200" rtl="0" algn="l">
              <a:spcBef>
                <a:spcPts val="0"/>
              </a:spcBef>
              <a:spcAft>
                <a:spcPts val="0"/>
              </a:spcAft>
              <a:buClr>
                <a:srgbClr val="B7B7B7"/>
              </a:buClr>
              <a:buSzPts val="2400"/>
              <a:buFont typeface="Average"/>
              <a:buChar char="-"/>
            </a:pPr>
            <a:r>
              <a:rPr lang="en" sz="2400">
                <a:solidFill>
                  <a:srgbClr val="B7B7B7"/>
                </a:solidFill>
                <a:latin typeface="Average"/>
                <a:ea typeface="Average"/>
                <a:cs typeface="Average"/>
                <a:sym typeface="Average"/>
              </a:rPr>
              <a:t>Write down all your</a:t>
            </a:r>
            <a:r>
              <a:rPr b="1" lang="en" sz="2400">
                <a:solidFill>
                  <a:srgbClr val="FFFFFF"/>
                </a:solidFill>
                <a:latin typeface="Average"/>
                <a:ea typeface="Average"/>
                <a:cs typeface="Average"/>
                <a:sym typeface="Average"/>
              </a:rPr>
              <a:t> bad ideas first</a:t>
            </a:r>
            <a:r>
              <a:rPr lang="en" sz="2400">
                <a:solidFill>
                  <a:srgbClr val="B7B7B7"/>
                </a:solidFill>
                <a:latin typeface="Average"/>
                <a:ea typeface="Average"/>
                <a:cs typeface="Average"/>
                <a:sym typeface="Average"/>
              </a:rPr>
              <a:t>!</a:t>
            </a:r>
            <a:br>
              <a:rPr lang="en" sz="2400">
                <a:solidFill>
                  <a:srgbClr val="B7B7B7"/>
                </a:solidFill>
                <a:latin typeface="Average"/>
                <a:ea typeface="Average"/>
                <a:cs typeface="Average"/>
                <a:sym typeface="Average"/>
              </a:rPr>
            </a:br>
            <a:endParaRPr sz="2400">
              <a:solidFill>
                <a:srgbClr val="B7B7B7"/>
              </a:solidFill>
              <a:latin typeface="Average"/>
              <a:ea typeface="Average"/>
              <a:cs typeface="Average"/>
              <a:sym typeface="Average"/>
            </a:endParaRPr>
          </a:p>
          <a:p>
            <a:pPr indent="-381000" lvl="0" marL="457200" rtl="0" algn="l">
              <a:spcBef>
                <a:spcPts val="0"/>
              </a:spcBef>
              <a:spcAft>
                <a:spcPts val="0"/>
              </a:spcAft>
              <a:buClr>
                <a:srgbClr val="B7B7B7"/>
              </a:buClr>
              <a:buSzPts val="2400"/>
              <a:buFont typeface="Average"/>
              <a:buChar char="-"/>
            </a:pPr>
            <a:r>
              <a:rPr lang="en" sz="2400">
                <a:solidFill>
                  <a:srgbClr val="B7B7B7"/>
                </a:solidFill>
                <a:latin typeface="Average"/>
                <a:ea typeface="Average"/>
                <a:cs typeface="Average"/>
                <a:sym typeface="Average"/>
              </a:rPr>
              <a:t>Listen to what other people are writing - it is excellent to be inspired by others.</a:t>
            </a:r>
            <a:r>
              <a:rPr b="1" lang="en" sz="2400">
                <a:solidFill>
                  <a:srgbClr val="FFFFFF"/>
                </a:solidFill>
                <a:latin typeface="Average"/>
                <a:ea typeface="Average"/>
                <a:cs typeface="Average"/>
                <a:sym typeface="Average"/>
              </a:rPr>
              <a:t> Write down your favourites</a:t>
            </a:r>
            <a:r>
              <a:rPr lang="en" sz="2400">
                <a:solidFill>
                  <a:srgbClr val="B7B7B7"/>
                </a:solidFill>
                <a:latin typeface="Average"/>
                <a:ea typeface="Average"/>
                <a:cs typeface="Average"/>
                <a:sym typeface="Average"/>
              </a:rPr>
              <a:t>!</a:t>
            </a:r>
            <a:endParaRPr sz="2400">
              <a:solidFill>
                <a:srgbClr val="B7B7B7"/>
              </a:solidFill>
              <a:latin typeface="Average"/>
              <a:ea typeface="Average"/>
              <a:cs typeface="Average"/>
              <a:sym typeface="Average"/>
            </a:endParaRPr>
          </a:p>
        </p:txBody>
      </p:sp>
      <p:pic>
        <p:nvPicPr>
          <p:cNvPr id="1053" name="Google Shape;1053;p152"/>
          <p:cNvPicPr preferRelativeResize="0"/>
          <p:nvPr/>
        </p:nvPicPr>
        <p:blipFill rotWithShape="1">
          <a:blip r:embed="rId3">
            <a:alphaModFix/>
          </a:blip>
          <a:srcRect b="4385" l="35317" r="13318" t="12867"/>
          <a:stretch/>
        </p:blipFill>
        <p:spPr>
          <a:xfrm>
            <a:off x="3822685" y="-25"/>
            <a:ext cx="5321315" cy="6857999"/>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pic>
        <p:nvPicPr>
          <p:cNvPr id="1058" name="Google Shape;1058;p153"/>
          <p:cNvPicPr preferRelativeResize="0"/>
          <p:nvPr/>
        </p:nvPicPr>
        <p:blipFill>
          <a:blip r:embed="rId3">
            <a:alphaModFix/>
          </a:blip>
          <a:stretch>
            <a:fillRect/>
          </a:stretch>
        </p:blipFill>
        <p:spPr>
          <a:xfrm>
            <a:off x="0" y="0"/>
            <a:ext cx="5230568" cy="6857999"/>
          </a:xfrm>
          <a:prstGeom prst="rect">
            <a:avLst/>
          </a:prstGeom>
          <a:noFill/>
          <a:ln>
            <a:noFill/>
          </a:ln>
        </p:spPr>
      </p:pic>
      <p:sp>
        <p:nvSpPr>
          <p:cNvPr id="1059" name="Google Shape;1059;p153"/>
          <p:cNvSpPr txBox="1"/>
          <p:nvPr/>
        </p:nvSpPr>
        <p:spPr>
          <a:xfrm>
            <a:off x="5270275" y="0"/>
            <a:ext cx="3873600" cy="18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900">
                <a:solidFill>
                  <a:srgbClr val="FFFFFF"/>
                </a:solidFill>
                <a:latin typeface="Oswald"/>
                <a:ea typeface="Oswald"/>
                <a:cs typeface="Oswald"/>
                <a:sym typeface="Oswald"/>
              </a:rPr>
              <a:t>Creative styles:</a:t>
            </a:r>
            <a:endParaRPr sz="3900">
              <a:solidFill>
                <a:srgbClr val="FFFFFF"/>
              </a:solidFill>
              <a:latin typeface="Oswald"/>
              <a:ea typeface="Oswald"/>
              <a:cs typeface="Oswald"/>
              <a:sym typeface="Oswald"/>
            </a:endParaRPr>
          </a:p>
          <a:p>
            <a:pPr indent="0" lvl="0" marL="0" rtl="0" algn="ctr">
              <a:spcBef>
                <a:spcPts val="0"/>
              </a:spcBef>
              <a:spcAft>
                <a:spcPts val="0"/>
              </a:spcAft>
              <a:buNone/>
            </a:pPr>
            <a:r>
              <a:rPr lang="en" sz="5100">
                <a:solidFill>
                  <a:srgbClr val="FFFFFF"/>
                </a:solidFill>
                <a:latin typeface="Oswald"/>
                <a:ea typeface="Oswald"/>
                <a:cs typeface="Oswald"/>
                <a:sym typeface="Oswald"/>
              </a:rPr>
              <a:t>The </a:t>
            </a:r>
            <a:r>
              <a:rPr lang="en" sz="5100">
                <a:solidFill>
                  <a:srgbClr val="00FF00"/>
                </a:solidFill>
                <a:latin typeface="Oswald"/>
                <a:ea typeface="Oswald"/>
                <a:cs typeface="Oswald"/>
                <a:sym typeface="Oswald"/>
              </a:rPr>
              <a:t>list maker</a:t>
            </a:r>
            <a:endParaRPr sz="1700">
              <a:solidFill>
                <a:srgbClr val="00FF00"/>
              </a:solidFill>
              <a:latin typeface="Average"/>
              <a:ea typeface="Average"/>
              <a:cs typeface="Average"/>
              <a:sym typeface="Average"/>
            </a:endParaRPr>
          </a:p>
        </p:txBody>
      </p:sp>
      <p:sp>
        <p:nvSpPr>
          <p:cNvPr descr="Translations" id="1060" name="Google Shape;1060;p153"/>
          <p:cNvSpPr txBox="1"/>
          <p:nvPr/>
        </p:nvSpPr>
        <p:spPr>
          <a:xfrm>
            <a:off x="5230575" y="1841100"/>
            <a:ext cx="3873600" cy="501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የፈጠራ ቅጦች: ዝርዝር ሰሪው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الأنماط الإبداعية: صانع القائمة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Estils creatius: El creador de llistes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创意风格：列表制作者</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سبک‌های خلاق: فهرست‌ساز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रचनात्मक शैलियाँ: सूची निर्माता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クリエイティブスタイル：リストメーカー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창의적인 스타일: 목록 작성기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Şêweyên afirîner: Çêkerê navnîşê</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criativos: O criador de listas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ਰਚਨਾਤਮਕ ਸ਼ੈਲੀਆਂ: ਸੂਚੀ ਨਿਰਮਾਤਾ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Творческие стили: Создатель списков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Hababka hal-abuurka: Liis-sameeyaha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creativos: El creador de listas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Mitindo ya ubunifu: Muundaji orodha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malikhaing istilo: Ang gumagawa ng listahan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Yaratıcı stiller: Liste yapıcı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Творчі стилі: створювач списків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Phong cách sáng tạo: Người tạo danh sách</a:t>
            </a:r>
            <a:endParaRPr sz="3000">
              <a:solidFill>
                <a:srgbClr val="AAAAAA"/>
              </a:solidFill>
              <a:latin typeface="Average"/>
              <a:ea typeface="Average"/>
              <a:cs typeface="Average"/>
              <a:sym typeface="Average"/>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pic>
        <p:nvPicPr>
          <p:cNvPr id="1065" name="Google Shape;1065;p154"/>
          <p:cNvPicPr preferRelativeResize="0"/>
          <p:nvPr/>
        </p:nvPicPr>
        <p:blipFill>
          <a:blip r:embed="rId3">
            <a:alphaModFix/>
          </a:blip>
          <a:stretch>
            <a:fillRect/>
          </a:stretch>
        </p:blipFill>
        <p:spPr>
          <a:xfrm>
            <a:off x="0" y="0"/>
            <a:ext cx="5307594" cy="6857999"/>
          </a:xfrm>
          <a:prstGeom prst="rect">
            <a:avLst/>
          </a:prstGeom>
          <a:noFill/>
          <a:ln>
            <a:noFill/>
          </a:ln>
        </p:spPr>
      </p:pic>
      <p:sp>
        <p:nvSpPr>
          <p:cNvPr id="1066" name="Google Shape;1066;p154"/>
          <p:cNvSpPr txBox="1"/>
          <p:nvPr/>
        </p:nvSpPr>
        <p:spPr>
          <a:xfrm>
            <a:off x="5307600" y="0"/>
            <a:ext cx="3836400" cy="183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Creative styles:</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4800">
                <a:solidFill>
                  <a:srgbClr val="FFFFFF"/>
                </a:solidFill>
                <a:latin typeface="Oswald"/>
                <a:ea typeface="Oswald"/>
                <a:cs typeface="Oswald"/>
                <a:sym typeface="Oswald"/>
              </a:rPr>
              <a:t>The </a:t>
            </a:r>
            <a:r>
              <a:rPr lang="en" sz="4800">
                <a:solidFill>
                  <a:srgbClr val="00FF00"/>
                </a:solidFill>
                <a:latin typeface="Oswald"/>
                <a:ea typeface="Oswald"/>
                <a:cs typeface="Oswald"/>
                <a:sym typeface="Oswald"/>
              </a:rPr>
              <a:t>talker</a:t>
            </a:r>
            <a:endParaRPr>
              <a:solidFill>
                <a:srgbClr val="00FF00"/>
              </a:solidFill>
              <a:latin typeface="Average"/>
              <a:ea typeface="Average"/>
              <a:cs typeface="Average"/>
              <a:sym typeface="Average"/>
            </a:endParaRPr>
          </a:p>
        </p:txBody>
      </p:sp>
      <p:sp>
        <p:nvSpPr>
          <p:cNvPr descr="Translations" id="1067" name="Google Shape;1067;p154"/>
          <p:cNvSpPr txBox="1"/>
          <p:nvPr/>
        </p:nvSpPr>
        <p:spPr>
          <a:xfrm>
            <a:off x="5307600" y="1831500"/>
            <a:ext cx="3836400" cy="50265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lang="en" sz="1800">
                <a:solidFill>
                  <a:srgbClr val="AAAAAA"/>
                </a:solidFill>
                <a:latin typeface="Average"/>
                <a:ea typeface="Average"/>
                <a:cs typeface="Average"/>
                <a:sym typeface="Average"/>
              </a:rPr>
              <a:t>الأساليب الإبداعية : المتكلم</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创作风格：健谈者</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창의적인 스타일: 말하는 사람</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Mga malikhaing istilo: Ang nagsasalita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Творчі стилі: Говірка</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સર્જનાત્મક શૈલીઓ: ધ ટોકર</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ਰਚਨਾਤਮਕ ਸ਼ੈਲੀਆਂ: ਭਾਸ਼ਣਕਾਰ</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Творческие стили: Говорун</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Hababka hal-abuurka leh: Hadalka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Estilos creativos: El hablador</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Mitindo ya ubunifu: Mzungumzaji</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Yaratıcı stiller: Konuşmacı</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تخلیقی انداز: بات کرنے والا</a:t>
            </a:r>
            <a:endParaRPr sz="3100">
              <a:solidFill>
                <a:srgbClr val="AAAAAA"/>
              </a:solidFill>
              <a:latin typeface="Average"/>
              <a:ea typeface="Average"/>
              <a:cs typeface="Average"/>
              <a:sym typeface="Average"/>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pic>
        <p:nvPicPr>
          <p:cNvPr id="1072" name="Google Shape;1072;p155"/>
          <p:cNvPicPr preferRelativeResize="0"/>
          <p:nvPr/>
        </p:nvPicPr>
        <p:blipFill>
          <a:blip r:embed="rId3">
            <a:alphaModFix/>
          </a:blip>
          <a:stretch>
            <a:fillRect/>
          </a:stretch>
        </p:blipFill>
        <p:spPr>
          <a:xfrm>
            <a:off x="0" y="0"/>
            <a:ext cx="5267407" cy="6857999"/>
          </a:xfrm>
          <a:prstGeom prst="rect">
            <a:avLst/>
          </a:prstGeom>
          <a:noFill/>
          <a:ln>
            <a:noFill/>
          </a:ln>
        </p:spPr>
      </p:pic>
      <p:sp>
        <p:nvSpPr>
          <p:cNvPr id="1073" name="Google Shape;1073;p155"/>
          <p:cNvSpPr txBox="1"/>
          <p:nvPr/>
        </p:nvSpPr>
        <p:spPr>
          <a:xfrm>
            <a:off x="5307600" y="0"/>
            <a:ext cx="3836400" cy="182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Creative styles:</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4800">
                <a:solidFill>
                  <a:srgbClr val="FFFFFF"/>
                </a:solidFill>
                <a:latin typeface="Oswald"/>
                <a:ea typeface="Oswald"/>
                <a:cs typeface="Oswald"/>
                <a:sym typeface="Oswald"/>
              </a:rPr>
              <a:t>The </a:t>
            </a:r>
            <a:r>
              <a:rPr lang="en" sz="4800">
                <a:solidFill>
                  <a:srgbClr val="00FF00"/>
                </a:solidFill>
                <a:latin typeface="Oswald"/>
                <a:ea typeface="Oswald"/>
                <a:cs typeface="Oswald"/>
                <a:sym typeface="Oswald"/>
              </a:rPr>
              <a:t>cloud maker</a:t>
            </a:r>
            <a:endParaRPr>
              <a:solidFill>
                <a:srgbClr val="00FF00"/>
              </a:solidFill>
              <a:latin typeface="Average"/>
              <a:ea typeface="Average"/>
              <a:cs typeface="Average"/>
              <a:sym typeface="Average"/>
            </a:endParaRPr>
          </a:p>
        </p:txBody>
      </p:sp>
      <p:sp>
        <p:nvSpPr>
          <p:cNvPr descr="Translations" id="1074" name="Google Shape;1074;p155"/>
          <p:cNvSpPr txBox="1"/>
          <p:nvPr/>
        </p:nvSpPr>
        <p:spPr>
          <a:xfrm>
            <a:off x="5307600" y="1821900"/>
            <a:ext cx="3836400" cy="503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የፈጠራ ቅጦች፡ የደመና ሰሪው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الأنماط الإبداعية: صانع السحابة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Estils creatius: The cloud maker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创意风格：云制造者</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سبک های خلاق: سازنده ابر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रचनात्मक शैलियाँ: क्लाउड निर्माता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クリエイティブスタイル：クラウドメーカー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크리에이티브 스타일: 클라우드 메이커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Şêweyên afirîner: Çêkerê ewr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criativos: O criador de nuvens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ਰਚਨਾਤਮਕ ਸ਼ੈਲੀਆਂ: ਕਲਾਉਡ ਮੇਕਰ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Творческие стили: Создатель облаков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Hababka hal-abuurka: Sameeyaha daruuraha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creativos: El creador de nubes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Mitindo ya ubunifu: Kitengeneza wingu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malikhaing istilo: Ang gumagawa ng ulap</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Yaratıcı stiller: Bulut yaratıcısı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Творчі стилі: виробник хмар</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Phong cách sáng tạo: Người tạo ra đám mây</a:t>
            </a:r>
            <a:endParaRPr sz="2600">
              <a:solidFill>
                <a:srgbClr val="AAAAAA"/>
              </a:solidFill>
              <a:latin typeface="Average"/>
              <a:ea typeface="Average"/>
              <a:cs typeface="Average"/>
              <a:sym typeface="Average"/>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pic>
        <p:nvPicPr>
          <p:cNvPr id="1079" name="Google Shape;1079;p156"/>
          <p:cNvPicPr preferRelativeResize="0"/>
          <p:nvPr/>
        </p:nvPicPr>
        <p:blipFill>
          <a:blip r:embed="rId3">
            <a:alphaModFix/>
          </a:blip>
          <a:stretch>
            <a:fillRect/>
          </a:stretch>
        </p:blipFill>
        <p:spPr>
          <a:xfrm>
            <a:off x="0" y="0"/>
            <a:ext cx="5749615" cy="6857999"/>
          </a:xfrm>
          <a:prstGeom prst="rect">
            <a:avLst/>
          </a:prstGeom>
          <a:noFill/>
          <a:ln>
            <a:noFill/>
          </a:ln>
        </p:spPr>
      </p:pic>
      <p:sp>
        <p:nvSpPr>
          <p:cNvPr id="1080" name="Google Shape;1080;p156"/>
          <p:cNvSpPr txBox="1"/>
          <p:nvPr/>
        </p:nvSpPr>
        <p:spPr>
          <a:xfrm>
            <a:off x="5749625" y="0"/>
            <a:ext cx="3394500" cy="18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Oswald"/>
                <a:ea typeface="Oswald"/>
                <a:cs typeface="Oswald"/>
                <a:sym typeface="Oswald"/>
              </a:rPr>
              <a:t>Creative styles:</a:t>
            </a:r>
            <a:endParaRPr sz="4000">
              <a:solidFill>
                <a:srgbClr val="FFFFFF"/>
              </a:solidFill>
              <a:latin typeface="Oswald"/>
              <a:ea typeface="Oswald"/>
              <a:cs typeface="Oswald"/>
              <a:sym typeface="Oswald"/>
            </a:endParaRPr>
          </a:p>
          <a:p>
            <a:pPr indent="0" lvl="0" marL="0" rtl="0" algn="ctr">
              <a:spcBef>
                <a:spcPts val="0"/>
              </a:spcBef>
              <a:spcAft>
                <a:spcPts val="0"/>
              </a:spcAft>
              <a:buNone/>
            </a:pPr>
            <a:r>
              <a:rPr lang="en" sz="5200">
                <a:solidFill>
                  <a:srgbClr val="FFFFFF"/>
                </a:solidFill>
                <a:latin typeface="Oswald"/>
                <a:ea typeface="Oswald"/>
                <a:cs typeface="Oswald"/>
                <a:sym typeface="Oswald"/>
              </a:rPr>
              <a:t>The </a:t>
            </a:r>
            <a:r>
              <a:rPr lang="en" sz="5200">
                <a:solidFill>
                  <a:srgbClr val="00FF00"/>
                </a:solidFill>
                <a:latin typeface="Oswald"/>
                <a:ea typeface="Oswald"/>
                <a:cs typeface="Oswald"/>
                <a:sym typeface="Oswald"/>
              </a:rPr>
              <a:t>linker</a:t>
            </a:r>
            <a:endParaRPr sz="1800">
              <a:solidFill>
                <a:srgbClr val="00FF00"/>
              </a:solidFill>
              <a:latin typeface="Average"/>
              <a:ea typeface="Average"/>
              <a:cs typeface="Average"/>
              <a:sym typeface="Average"/>
            </a:endParaRPr>
          </a:p>
        </p:txBody>
      </p:sp>
      <p:sp>
        <p:nvSpPr>
          <p:cNvPr descr="Translations" id="1081" name="Google Shape;1081;p156"/>
          <p:cNvSpPr txBox="1"/>
          <p:nvPr/>
        </p:nvSpPr>
        <p:spPr>
          <a:xfrm>
            <a:off x="5749625" y="1841100"/>
            <a:ext cx="3394500" cy="501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የፈጠራ ቅጦች: ማገናኛው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الأنماط الإبداعية: الرابط</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Estils creatius: l'enllaçador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创意风格：链接器</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سبک های خلاق: پیوند دهنده</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रचनात्मक शैलियाँ: लिंकर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クリエイティブスタイル：リンカー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크리에이티브 스타일: 링커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Şêweyên afirîner: Girêdêr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criativos: O vinculador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ਰਚਨਾਤਮਕ ਸਟਾਈਲ: ਲਿੰਕਰ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Креативные стили: Компоновщик</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Hababka hal-abuurka leh: Xiriiriyaha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creativos: El enlazador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Mitindo ya ubunifu: Kiunganishi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malikhaing istilo: Ang linker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Yaratıcı stiller: Bağlayıcı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Творчі стилі: Лінкер</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Phong cách sáng tạo: Người liên kết</a:t>
            </a:r>
            <a:endParaRPr sz="3000">
              <a:solidFill>
                <a:srgbClr val="AAAAAA"/>
              </a:solidFill>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descr="Title" id="232" name="Google Shape;232;p49"/>
          <p:cNvSpPr txBox="1"/>
          <p:nvPr/>
        </p:nvSpPr>
        <p:spPr>
          <a:xfrm>
            <a:off x="0" y="0"/>
            <a:ext cx="9144000" cy="182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I love it when people do things differently! 😍</a:t>
            </a:r>
            <a:endParaRPr sz="2300">
              <a:solidFill>
                <a:srgbClr val="AAAAAA"/>
              </a:solidFill>
              <a:latin typeface="Average"/>
              <a:ea typeface="Average"/>
              <a:cs typeface="Average"/>
              <a:sym typeface="Average"/>
            </a:endParaRPr>
          </a:p>
        </p:txBody>
      </p:sp>
      <p:sp>
        <p:nvSpPr>
          <p:cNvPr descr="Translations" id="233" name="Google Shape;233;p49"/>
          <p:cNvSpPr txBox="1"/>
          <p:nvPr/>
        </p:nvSpPr>
        <p:spPr>
          <a:xfrm>
            <a:off x="0" y="1826700"/>
            <a:ext cx="9144000" cy="503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ሰዎች ነገሮችን በተለየ መንገድ ሲያደርጉ ደስ ይለኛል</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أنا أحب ذلك عندما يفعل الناس الأشياء بشكل مختلف</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M'encanta quan la gent fa les coses de manera diferent</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我喜欢人们以不同的方式做事</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من دوست دارم وقتی مردم کارها را متفاوت انجام می دهند</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मुझे अच्छा लगता है जब लोग चीज़ें अलग तरीके से करते हैं</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人々が違うことをするのが大好きです</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사람들이 일을 다르게 하는 것을 좋아합니다</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Ez jê hez dikim dema ku mirov tiştan cûda dikin</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Eu adoro quando as pessoas fazem as coisas de forma diferente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ਮੈਨੂੰ ਇਹ ਪਸੰਦ ਹੈ ਜਦੋਂ ਲੋਕ ਕੁਝ ਵੱਖਰੇ ਢੰਗ ਨਾਲ ਕਰਦੇ ਹਨ</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Мне нравится, когда люди делают что-то по-другому.</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Waan jeclahay marka dadku si ka duwan wax u sameeyaan</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Me encanta cuando la gente hace las cosas de manera diferente.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Ninapenda wakati watu wanafanya mambo tofauti</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Gustung-gusto ko ito kapag iba ang ginagawa ng mga tao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İnsanların farklı şeyler yapmasını seviyorum</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Мені подобається, коли люди роблять щось по-іншому</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Tôi thích khi mọi người làm mọi việc khác biệt</a:t>
            </a:r>
            <a:endParaRPr sz="4900">
              <a:solidFill>
                <a:srgbClr val="CACACA"/>
              </a:solidFill>
              <a:latin typeface="Average"/>
              <a:ea typeface="Average"/>
              <a:cs typeface="Average"/>
              <a:sym typeface="Average"/>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pic>
        <p:nvPicPr>
          <p:cNvPr id="1086" name="Google Shape;1086;p157"/>
          <p:cNvPicPr preferRelativeResize="0"/>
          <p:nvPr/>
        </p:nvPicPr>
        <p:blipFill>
          <a:blip r:embed="rId3">
            <a:alphaModFix/>
          </a:blip>
          <a:stretch>
            <a:fillRect/>
          </a:stretch>
        </p:blipFill>
        <p:spPr>
          <a:xfrm>
            <a:off x="0" y="0"/>
            <a:ext cx="5197082" cy="6857999"/>
          </a:xfrm>
          <a:prstGeom prst="rect">
            <a:avLst/>
          </a:prstGeom>
          <a:noFill/>
          <a:ln>
            <a:noFill/>
          </a:ln>
        </p:spPr>
      </p:pic>
      <p:sp>
        <p:nvSpPr>
          <p:cNvPr id="1087" name="Google Shape;1087;p157"/>
          <p:cNvSpPr txBox="1"/>
          <p:nvPr/>
        </p:nvSpPr>
        <p:spPr>
          <a:xfrm>
            <a:off x="5197075" y="0"/>
            <a:ext cx="3947100" cy="183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Creative styles:</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4800">
                <a:solidFill>
                  <a:srgbClr val="FFFFFF"/>
                </a:solidFill>
                <a:latin typeface="Oswald"/>
                <a:ea typeface="Oswald"/>
                <a:cs typeface="Oswald"/>
                <a:sym typeface="Oswald"/>
              </a:rPr>
              <a:t>The </a:t>
            </a:r>
            <a:r>
              <a:rPr lang="en" sz="4800">
                <a:solidFill>
                  <a:srgbClr val="00FF00"/>
                </a:solidFill>
                <a:latin typeface="Oswald"/>
                <a:ea typeface="Oswald"/>
                <a:cs typeface="Oswald"/>
                <a:sym typeface="Oswald"/>
              </a:rPr>
              <a:t>web mapper</a:t>
            </a:r>
            <a:endParaRPr>
              <a:solidFill>
                <a:srgbClr val="00FF00"/>
              </a:solidFill>
              <a:latin typeface="Average"/>
              <a:ea typeface="Average"/>
              <a:cs typeface="Average"/>
              <a:sym typeface="Average"/>
            </a:endParaRPr>
          </a:p>
        </p:txBody>
      </p:sp>
      <p:sp>
        <p:nvSpPr>
          <p:cNvPr descr="Translations" id="1088" name="Google Shape;1088;p157"/>
          <p:cNvSpPr txBox="1"/>
          <p:nvPr/>
        </p:nvSpPr>
        <p:spPr>
          <a:xfrm>
            <a:off x="5197075" y="1831500"/>
            <a:ext cx="3947100" cy="502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የፈጠራ ቅጦች፡ የድር ካርታው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الأنماط الإبداعية: مخطط الويب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Estils creatius: el mapa web</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创意风格：网络映射器</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سبک‌های خلاق: نقشه‌بردار وب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रचनात्मक शैलियाँ: वेब मैपर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クリエイティブスタイル: ウェブマッパー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크리에이티브 스타일: 웹 매퍼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Şêweyên afirîner: Nexşeya malperê</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criativos: O mapeador da web</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ਰਚਨਾਤਮਕ ਸ਼ੈਲੀਆਂ: ਵੈੱਬ ਮੈਪਰ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Творческие стили: веб-картограф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Hababka hal-abuurka leh: Khariidadda shabakadda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Estilos creativos: El mapeador web</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Mitindo ya ubunifu: Ramani ya wavuti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malikhaing istilo: Ang web mapper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Yaratıcı stiller: Web haritacısı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Творчі стилі: веб-картограф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Phong cách sáng tạo: Người lập bản đồ web</a:t>
            </a:r>
            <a:endParaRPr sz="3100">
              <a:solidFill>
                <a:srgbClr val="AAAAAA"/>
              </a:solidFill>
              <a:latin typeface="Average"/>
              <a:ea typeface="Average"/>
              <a:cs typeface="Average"/>
              <a:sym typeface="Average"/>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descr="Title" id="1093" name="Google Shape;1093;p158"/>
          <p:cNvSpPr txBox="1"/>
          <p:nvPr/>
        </p:nvSpPr>
        <p:spPr>
          <a:xfrm>
            <a:off x="0" y="0"/>
            <a:ext cx="9144000" cy="182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I love it when people do things differently! 😍</a:t>
            </a:r>
            <a:endParaRPr sz="2300">
              <a:solidFill>
                <a:srgbClr val="AAAAAA"/>
              </a:solidFill>
              <a:latin typeface="Average"/>
              <a:ea typeface="Average"/>
              <a:cs typeface="Average"/>
              <a:sym typeface="Average"/>
            </a:endParaRPr>
          </a:p>
        </p:txBody>
      </p:sp>
      <p:sp>
        <p:nvSpPr>
          <p:cNvPr descr="Translations" id="1094" name="Google Shape;1094;p158"/>
          <p:cNvSpPr txBox="1"/>
          <p:nvPr/>
        </p:nvSpPr>
        <p:spPr>
          <a:xfrm>
            <a:off x="0" y="1826700"/>
            <a:ext cx="9144000" cy="503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ሰዎች ነገሮችን በተለየ መንገድ ሲያደርጉ ደስ ይለኛል</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أنا أحب ذلك عندما يفعل الناس الأشياء بشكل مختلف</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M'encanta quan la gent fa les coses de manera diferent</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我喜欢人们以不同的方式做事</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من دوست دارم وقتی مردم کارها را متفاوت انجام می دهند</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मुझे अच्छा लगता है जब लोग चीज़ें अलग तरीके से करते हैं</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人々が違うことをするのが大好きです</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사람들이 일을 다르게 하는 것을 좋아합니다</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Ez jê hez dikim dema ku mirov tiştan cûda dikin</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Eu adoro quando as pessoas fazem as coisas de forma diferente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ਮੈਨੂੰ ਇਹ ਪਸੰਦ ਹੈ ਜਦੋਂ ਲੋਕ ਕੁਝ ਵੱਖਰੇ ਢੰਗ ਨਾਲ ਕਰਦੇ ਹਨ</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Мне нравится, когда люди делают что-то по-другому.</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Waan jeclahay marka dadku si ka duwan wax u sameeyaan</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Me encanta cuando la gente hace las cosas de manera diferente.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Ninapenda wakati watu wanafanya mambo tofauti</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Gustung-gusto ko ito kapag iba ang ginagawa ng mga tao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İnsanların farklı şeyler yapmasını seviyorum</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Мені подобається, коли люди роблять щось по-іншому</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Tôi thích khi mọi người làm mọi việc khác biệt</a:t>
            </a:r>
            <a:endParaRPr sz="4900">
              <a:solidFill>
                <a:srgbClr val="CACACA"/>
              </a:solidFill>
              <a:latin typeface="Average"/>
              <a:ea typeface="Average"/>
              <a:cs typeface="Average"/>
              <a:sym typeface="Average"/>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98" name="Shape 1098"/>
        <p:cNvGrpSpPr/>
        <p:nvPr/>
      </p:nvGrpSpPr>
      <p:grpSpPr>
        <a:xfrm>
          <a:off x="0" y="0"/>
          <a:ext cx="0" cy="0"/>
          <a:chOff x="0" y="0"/>
          <a:chExt cx="0" cy="0"/>
        </a:xfrm>
      </p:grpSpPr>
      <p:sp>
        <p:nvSpPr>
          <p:cNvPr descr="All text" id="1099" name="Google Shape;1099;p159"/>
          <p:cNvSpPr txBox="1"/>
          <p:nvPr/>
        </p:nvSpPr>
        <p:spPr>
          <a:xfrm>
            <a:off x="0" y="-25"/>
            <a:ext cx="3873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Creativity can be learned and practiced.</a:t>
            </a:r>
            <a:endParaRPr sz="3000">
              <a:solidFill>
                <a:srgbClr val="FFFFFF"/>
              </a:solidFill>
              <a:latin typeface="Oswald"/>
              <a:ea typeface="Oswald"/>
              <a:cs typeface="Oswald"/>
              <a:sym typeface="Oswald"/>
            </a:endParaRPr>
          </a:p>
          <a:p>
            <a:pPr indent="0" lvl="0" marL="0" rtl="0" algn="l">
              <a:spcBef>
                <a:spcPts val="0"/>
              </a:spcBef>
              <a:spcAft>
                <a:spcPts val="0"/>
              </a:spcAft>
              <a:buNone/>
            </a:pPr>
            <a:r>
              <a:t/>
            </a:r>
            <a:endParaRPr sz="2400">
              <a:solidFill>
                <a:srgbClr val="B7B7B7"/>
              </a:solidFill>
              <a:latin typeface="Oswald"/>
              <a:ea typeface="Oswald"/>
              <a:cs typeface="Oswald"/>
              <a:sym typeface="Oswald"/>
            </a:endParaRPr>
          </a:p>
          <a:p>
            <a:pPr indent="0" lvl="0" marL="0" rtl="0" algn="l">
              <a:spcBef>
                <a:spcPts val="0"/>
              </a:spcBef>
              <a:spcAft>
                <a:spcPts val="0"/>
              </a:spcAft>
              <a:buNone/>
            </a:pPr>
            <a:r>
              <a:rPr lang="en" sz="2400">
                <a:solidFill>
                  <a:srgbClr val="B7B7B7"/>
                </a:solidFill>
                <a:latin typeface="Average"/>
                <a:ea typeface="Average"/>
                <a:cs typeface="Average"/>
                <a:sym typeface="Average"/>
              </a:rPr>
              <a:t>You can </a:t>
            </a:r>
            <a:r>
              <a:rPr b="1" lang="en" sz="2400">
                <a:solidFill>
                  <a:srgbClr val="FFFFFF"/>
                </a:solidFill>
                <a:latin typeface="Average"/>
                <a:ea typeface="Average"/>
                <a:cs typeface="Average"/>
                <a:sym typeface="Average"/>
              </a:rPr>
              <a:t>improve </a:t>
            </a:r>
            <a:r>
              <a:rPr lang="en" sz="2400">
                <a:solidFill>
                  <a:srgbClr val="B7B7B7"/>
                </a:solidFill>
                <a:latin typeface="Average"/>
                <a:ea typeface="Average"/>
                <a:cs typeface="Average"/>
                <a:sym typeface="Average"/>
              </a:rPr>
              <a:t>your ability to generate ideas. </a:t>
            </a:r>
            <a:endParaRPr sz="2400">
              <a:solidFill>
                <a:srgbClr val="B7B7B7"/>
              </a:solidFill>
              <a:latin typeface="Average"/>
              <a:ea typeface="Average"/>
              <a:cs typeface="Average"/>
              <a:sym typeface="Average"/>
            </a:endParaRPr>
          </a:p>
          <a:p>
            <a:pPr indent="0" lvl="0" marL="0" rtl="0" algn="l">
              <a:spcBef>
                <a:spcPts val="0"/>
              </a:spcBef>
              <a:spcAft>
                <a:spcPts val="0"/>
              </a:spcAft>
              <a:buNone/>
            </a:pPr>
            <a:r>
              <a:t/>
            </a:r>
            <a:endParaRPr sz="2400">
              <a:solidFill>
                <a:srgbClr val="B7B7B7"/>
              </a:solidFill>
              <a:latin typeface="Average"/>
              <a:ea typeface="Average"/>
              <a:cs typeface="Average"/>
              <a:sym typeface="Average"/>
            </a:endParaRPr>
          </a:p>
          <a:p>
            <a:pPr indent="0" lvl="0" marL="0" rtl="0" algn="l">
              <a:spcBef>
                <a:spcPts val="0"/>
              </a:spcBef>
              <a:spcAft>
                <a:spcPts val="0"/>
              </a:spcAft>
              <a:buNone/>
            </a:pPr>
            <a:r>
              <a:rPr lang="en" sz="2400">
                <a:solidFill>
                  <a:srgbClr val="B7B7B7"/>
                </a:solidFill>
                <a:latin typeface="Average"/>
                <a:ea typeface="Average"/>
                <a:cs typeface="Average"/>
                <a:sym typeface="Average"/>
              </a:rPr>
              <a:t>Remember: </a:t>
            </a:r>
            <a:br>
              <a:rPr lang="en" sz="2400">
                <a:solidFill>
                  <a:srgbClr val="B7B7B7"/>
                </a:solidFill>
                <a:latin typeface="Average"/>
                <a:ea typeface="Average"/>
                <a:cs typeface="Average"/>
                <a:sym typeface="Average"/>
              </a:rPr>
            </a:br>
            <a:endParaRPr sz="2400">
              <a:solidFill>
                <a:srgbClr val="B7B7B7"/>
              </a:solidFill>
              <a:latin typeface="Average"/>
              <a:ea typeface="Average"/>
              <a:cs typeface="Average"/>
              <a:sym typeface="Average"/>
            </a:endParaRPr>
          </a:p>
          <a:p>
            <a:pPr indent="-381000" lvl="0" marL="457200" rtl="0" algn="l">
              <a:spcBef>
                <a:spcPts val="0"/>
              </a:spcBef>
              <a:spcAft>
                <a:spcPts val="0"/>
              </a:spcAft>
              <a:buClr>
                <a:srgbClr val="B7B7B7"/>
              </a:buClr>
              <a:buSzPts val="2400"/>
              <a:buFont typeface="Average"/>
              <a:buChar char="-"/>
            </a:pPr>
            <a:r>
              <a:rPr lang="en" sz="2400">
                <a:solidFill>
                  <a:srgbClr val="B7B7B7"/>
                </a:solidFill>
                <a:latin typeface="Average"/>
                <a:ea typeface="Average"/>
                <a:cs typeface="Average"/>
                <a:sym typeface="Average"/>
              </a:rPr>
              <a:t>Write down all your</a:t>
            </a:r>
            <a:r>
              <a:rPr b="1" lang="en" sz="2400">
                <a:solidFill>
                  <a:srgbClr val="FFFFFF"/>
                </a:solidFill>
                <a:latin typeface="Average"/>
                <a:ea typeface="Average"/>
                <a:cs typeface="Average"/>
                <a:sym typeface="Average"/>
              </a:rPr>
              <a:t> bad ideas first</a:t>
            </a:r>
            <a:r>
              <a:rPr lang="en" sz="2400">
                <a:solidFill>
                  <a:srgbClr val="B7B7B7"/>
                </a:solidFill>
                <a:latin typeface="Average"/>
                <a:ea typeface="Average"/>
                <a:cs typeface="Average"/>
                <a:sym typeface="Average"/>
              </a:rPr>
              <a:t>!</a:t>
            </a:r>
            <a:br>
              <a:rPr lang="en" sz="2400">
                <a:solidFill>
                  <a:srgbClr val="B7B7B7"/>
                </a:solidFill>
                <a:latin typeface="Average"/>
                <a:ea typeface="Average"/>
                <a:cs typeface="Average"/>
                <a:sym typeface="Average"/>
              </a:rPr>
            </a:br>
            <a:endParaRPr sz="2400">
              <a:solidFill>
                <a:srgbClr val="B7B7B7"/>
              </a:solidFill>
              <a:latin typeface="Average"/>
              <a:ea typeface="Average"/>
              <a:cs typeface="Average"/>
              <a:sym typeface="Average"/>
            </a:endParaRPr>
          </a:p>
          <a:p>
            <a:pPr indent="-381000" lvl="0" marL="457200" rtl="0" algn="l">
              <a:spcBef>
                <a:spcPts val="0"/>
              </a:spcBef>
              <a:spcAft>
                <a:spcPts val="0"/>
              </a:spcAft>
              <a:buClr>
                <a:srgbClr val="B7B7B7"/>
              </a:buClr>
              <a:buSzPts val="2400"/>
              <a:buFont typeface="Average"/>
              <a:buChar char="-"/>
            </a:pPr>
            <a:r>
              <a:rPr lang="en" sz="2400">
                <a:solidFill>
                  <a:srgbClr val="B7B7B7"/>
                </a:solidFill>
                <a:latin typeface="Average"/>
                <a:ea typeface="Average"/>
                <a:cs typeface="Average"/>
                <a:sym typeface="Average"/>
              </a:rPr>
              <a:t>Listen to what other people are writing - it is excellent to be inspired by others.</a:t>
            </a:r>
            <a:r>
              <a:rPr b="1" lang="en" sz="2400">
                <a:solidFill>
                  <a:srgbClr val="FFFFFF"/>
                </a:solidFill>
                <a:latin typeface="Average"/>
                <a:ea typeface="Average"/>
                <a:cs typeface="Average"/>
                <a:sym typeface="Average"/>
              </a:rPr>
              <a:t> Write down your favourites</a:t>
            </a:r>
            <a:r>
              <a:rPr lang="en" sz="2400">
                <a:solidFill>
                  <a:srgbClr val="B7B7B7"/>
                </a:solidFill>
                <a:latin typeface="Average"/>
                <a:ea typeface="Average"/>
                <a:cs typeface="Average"/>
                <a:sym typeface="Average"/>
              </a:rPr>
              <a:t>!</a:t>
            </a:r>
            <a:endParaRPr sz="2400">
              <a:solidFill>
                <a:srgbClr val="B7B7B7"/>
              </a:solidFill>
              <a:latin typeface="Average"/>
              <a:ea typeface="Average"/>
              <a:cs typeface="Average"/>
              <a:sym typeface="Average"/>
            </a:endParaRPr>
          </a:p>
        </p:txBody>
      </p:sp>
      <p:pic>
        <p:nvPicPr>
          <p:cNvPr id="1100" name="Google Shape;1100;p159"/>
          <p:cNvPicPr preferRelativeResize="0"/>
          <p:nvPr/>
        </p:nvPicPr>
        <p:blipFill rotWithShape="1">
          <a:blip r:embed="rId3">
            <a:alphaModFix/>
          </a:blip>
          <a:srcRect b="4385" l="35317" r="13318" t="12867"/>
          <a:stretch/>
        </p:blipFill>
        <p:spPr>
          <a:xfrm>
            <a:off x="3822685" y="-25"/>
            <a:ext cx="5321315" cy="6857999"/>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descr="Translations" id="1109" name="Google Shape;1109;p161"/>
          <p:cNvSpPr txBox="1"/>
          <p:nvPr/>
        </p:nvSpPr>
        <p:spPr>
          <a:xfrm>
            <a:off x="0" y="0"/>
            <a:ext cx="9144000" cy="13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Three steps to </a:t>
            </a:r>
            <a:r>
              <a:rPr lang="en" sz="4800">
                <a:solidFill>
                  <a:srgbClr val="FFFF00"/>
                </a:solidFill>
                <a:latin typeface="Oswald"/>
                <a:ea typeface="Oswald"/>
                <a:cs typeface="Oswald"/>
                <a:sym typeface="Oswald"/>
              </a:rPr>
              <a:t>develop </a:t>
            </a:r>
            <a:r>
              <a:rPr lang="en" sz="4800">
                <a:solidFill>
                  <a:srgbClr val="FFFFFF"/>
                </a:solidFill>
                <a:latin typeface="Oswald"/>
                <a:ea typeface="Oswald"/>
                <a:cs typeface="Oswald"/>
                <a:sym typeface="Oswald"/>
              </a:rPr>
              <a:t>your portrait idea</a:t>
            </a:r>
            <a:endParaRPr sz="4800">
              <a:solidFill>
                <a:srgbClr val="FFFFFF"/>
              </a:solidFill>
              <a:latin typeface="Oswald"/>
              <a:ea typeface="Oswald"/>
              <a:cs typeface="Oswald"/>
              <a:sym typeface="Oswald"/>
            </a:endParaRPr>
          </a:p>
        </p:txBody>
      </p:sp>
      <p:sp>
        <p:nvSpPr>
          <p:cNvPr descr="Translations" id="1110" name="Google Shape;1110;p161"/>
          <p:cNvSpPr txBox="1"/>
          <p:nvPr/>
        </p:nvSpPr>
        <p:spPr>
          <a:xfrm>
            <a:off x="0" y="1486100"/>
            <a:ext cx="9144000" cy="537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AAAAAA"/>
                </a:solidFill>
                <a:latin typeface="Average"/>
                <a:ea typeface="Average"/>
                <a:cs typeface="Average"/>
                <a:sym typeface="Average"/>
              </a:rPr>
              <a:t>የቁም ሀሳብዎን ለማዳበር ሶስት ደረጃዎች</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ثلاث خطوات لتطوير فكرة صورتك الشخصية</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Tres passos per desenvolupar la teva idea de retrat</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三个步骤来构思你的肖像画</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سه مرحله برای توسعه ایده پرتره شما</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अपने चित्रांकन के विचार को विकसित करने के तीन चरण</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肖像画のアイデアを練る3つのステップ</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초상화 아이디어를 개발하는 3단계</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Sê gav ji bo pêşxistina ramana portreya xwe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Três passos para desenvolver sua ideia de retrato</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ਤੁਹਾਡੇ ਪੋਰਟਰੇਟ ਵਿਚਾਰ ਨੂੰ ਵਿਕਸਿਤ ਕਰਨ ਲਈ ਤਿੰਨ ਕਦਮ</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Три шага к развитию идеи вашего портрета</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Saddex tillaabo oo lagu horumariyo fikradaada sawirka</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Tres pasos para desarrollar tu idea de retrato</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Hatua tatu za kukuza wazo lako la picha</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Tatlong hakbang upang mabuo ang iyong ideya sa portrait</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Portre fikrinizi geliştirmek için üç adım</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Три кроки для розробки вашої ідеї портрета</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Ba bước để phát triển ý tưởng chân dung của bạn</a:t>
            </a:r>
            <a:endParaRPr sz="3700">
              <a:solidFill>
                <a:srgbClr val="CACACA"/>
              </a:solidFill>
              <a:latin typeface="Average"/>
              <a:ea typeface="Average"/>
              <a:cs typeface="Average"/>
              <a:sym typeface="Average"/>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descr="Title" id="1115" name="Google Shape;1115;p162"/>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1. </a:t>
            </a:r>
            <a:br>
              <a:rPr lang="en" sz="6000">
                <a:solidFill>
                  <a:srgbClr val="FFFFFF"/>
                </a:solidFill>
                <a:latin typeface="Oswald"/>
                <a:ea typeface="Oswald"/>
                <a:cs typeface="Oswald"/>
                <a:sym typeface="Oswald"/>
              </a:rPr>
            </a:br>
            <a:br>
              <a:rPr lang="en" sz="6000">
                <a:solidFill>
                  <a:srgbClr val="FFFFFF"/>
                </a:solidFill>
                <a:latin typeface="Oswald"/>
                <a:ea typeface="Oswald"/>
                <a:cs typeface="Oswald"/>
                <a:sym typeface="Oswald"/>
              </a:rPr>
            </a:br>
            <a:r>
              <a:rPr lang="en" sz="6000">
                <a:solidFill>
                  <a:srgbClr val="FFFFFF"/>
                </a:solidFill>
                <a:latin typeface="Oswald"/>
                <a:ea typeface="Oswald"/>
                <a:cs typeface="Oswald"/>
                <a:sym typeface="Oswald"/>
              </a:rPr>
              <a:t>Create a </a:t>
            </a:r>
            <a:r>
              <a:rPr lang="en" sz="6000">
                <a:solidFill>
                  <a:srgbClr val="00FF00"/>
                </a:solidFill>
                <a:latin typeface="Oswald"/>
                <a:ea typeface="Oswald"/>
                <a:cs typeface="Oswald"/>
                <a:sym typeface="Oswald"/>
              </a:rPr>
              <a:t>LOT of ideas</a:t>
            </a:r>
            <a:r>
              <a:rPr lang="en" sz="6000">
                <a:solidFill>
                  <a:srgbClr val="FFFFFF"/>
                </a:solidFill>
                <a:latin typeface="Oswald"/>
                <a:ea typeface="Oswald"/>
                <a:cs typeface="Oswald"/>
                <a:sym typeface="Oswald"/>
              </a:rPr>
              <a:t> to choose from</a:t>
            </a:r>
            <a:endParaRPr sz="6000">
              <a:solidFill>
                <a:srgbClr val="AAAAAA"/>
              </a:solidFill>
              <a:latin typeface="Average"/>
              <a:ea typeface="Average"/>
              <a:cs typeface="Average"/>
              <a:sym typeface="Average"/>
            </a:endParaRPr>
          </a:p>
        </p:txBody>
      </p:sp>
      <p:sp>
        <p:nvSpPr>
          <p:cNvPr descr="Translations" id="1116" name="Google Shape;1116;p162"/>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AAAAAA"/>
                </a:solidFill>
                <a:latin typeface="Average"/>
                <a:ea typeface="Average"/>
                <a:cs typeface="Average"/>
                <a:sym typeface="Average"/>
              </a:rPr>
              <a:t>ለመምረጥ ብዙ ሀሳቦችን ይፍጠሩ</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إنشاء الكثير من الأفكار للاختيار من بينها</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Creeu MOLTES idees per triar</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创造大量的想法以供选择</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ایده های زیادی برای انتخاب ایجاد کنید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चुनने के लिए ढेर सारे विचार बनाएँ</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たくさんのアイデアから選択する</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선택할 수 있는 많은 아이디어를 만들어 보세요</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Gelek ramanên ku hûn hilbijêrin çêbikin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Crie MUITAS ideias para escolher</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ਚੁਣਨ ਲਈ ਬਹੁਤ ਸਾਰੇ ਵਿਚਾਰ ਬਣਾਓ</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Создайте МНОГО идей на выбор</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Abuur fikrado BADAN oo aad ka dooran karto</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Crea MUCHAS ideas para elegir</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Unda mawazo mengi ya kuchagua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Gumawa ng MARAMING ideyang mapagpipilian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Aralarından seçim yapabileceğiniz BİRÇOK fikir yaratın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Створіть БАГАТО ідей на вибір</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Tạo ra NHIỀU ý tưởng để lựa chọn</a:t>
            </a:r>
            <a:endParaRPr sz="3000">
              <a:solidFill>
                <a:srgbClr val="CACACA"/>
              </a:solidFill>
              <a:latin typeface="Average"/>
              <a:ea typeface="Average"/>
              <a:cs typeface="Average"/>
              <a:sym typeface="Average"/>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descr="Title" id="1121" name="Google Shape;1121;p163"/>
          <p:cNvSpPr txBox="1"/>
          <p:nvPr/>
        </p:nvSpPr>
        <p:spPr>
          <a:xfrm>
            <a:off x="0" y="0"/>
            <a:ext cx="9144000" cy="9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Create a </a:t>
            </a:r>
            <a:r>
              <a:rPr lang="en" sz="4800">
                <a:solidFill>
                  <a:srgbClr val="00FF00"/>
                </a:solidFill>
                <a:latin typeface="Oswald"/>
                <a:ea typeface="Oswald"/>
                <a:cs typeface="Oswald"/>
                <a:sym typeface="Oswald"/>
              </a:rPr>
              <a:t>LOT of ideas</a:t>
            </a:r>
            <a:r>
              <a:rPr lang="en" sz="4800">
                <a:solidFill>
                  <a:srgbClr val="FFFFFF"/>
                </a:solidFill>
                <a:latin typeface="Oswald"/>
                <a:ea typeface="Oswald"/>
                <a:cs typeface="Oswald"/>
                <a:sym typeface="Oswald"/>
              </a:rPr>
              <a:t> to choose from</a:t>
            </a:r>
            <a:endParaRPr sz="1500">
              <a:solidFill>
                <a:srgbClr val="AAAAAA"/>
              </a:solidFill>
              <a:latin typeface="Average"/>
              <a:ea typeface="Average"/>
              <a:cs typeface="Average"/>
              <a:sym typeface="Average"/>
            </a:endParaRPr>
          </a:p>
        </p:txBody>
      </p:sp>
      <p:pic>
        <p:nvPicPr>
          <p:cNvPr id="1122" name="Google Shape;1122;p163"/>
          <p:cNvPicPr preferRelativeResize="0"/>
          <p:nvPr/>
        </p:nvPicPr>
        <p:blipFill>
          <a:blip r:embed="rId3">
            <a:alphaModFix/>
          </a:blip>
          <a:stretch>
            <a:fillRect/>
          </a:stretch>
        </p:blipFill>
        <p:spPr>
          <a:xfrm>
            <a:off x="0" y="941288"/>
            <a:ext cx="4571999" cy="5916718"/>
          </a:xfrm>
          <a:prstGeom prst="rect">
            <a:avLst/>
          </a:prstGeom>
          <a:noFill/>
          <a:ln>
            <a:noFill/>
          </a:ln>
        </p:spPr>
      </p:pic>
      <p:pic>
        <p:nvPicPr>
          <p:cNvPr id="1123" name="Google Shape;1123;p163"/>
          <p:cNvPicPr preferRelativeResize="0"/>
          <p:nvPr/>
        </p:nvPicPr>
        <p:blipFill>
          <a:blip r:embed="rId4">
            <a:alphaModFix/>
          </a:blip>
          <a:stretch>
            <a:fillRect/>
          </a:stretch>
        </p:blipFill>
        <p:spPr>
          <a:xfrm>
            <a:off x="4571997" y="941288"/>
            <a:ext cx="4571999" cy="5916699"/>
          </a:xfrm>
          <a:prstGeom prst="rect">
            <a:avLst/>
          </a:prstGeom>
          <a:noFill/>
          <a:ln>
            <a:noFill/>
          </a:ln>
        </p:spPr>
      </p:pic>
      <p:sp>
        <p:nvSpPr>
          <p:cNvPr id="1124" name="Google Shape;1124;p163"/>
          <p:cNvSpPr/>
          <p:nvPr/>
        </p:nvSpPr>
        <p:spPr>
          <a:xfrm>
            <a:off x="211700" y="2004475"/>
            <a:ext cx="1432500" cy="148500"/>
          </a:xfrm>
          <a:prstGeom prst="rect">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125" name="Google Shape;1125;p163"/>
          <p:cNvSpPr/>
          <p:nvPr/>
        </p:nvSpPr>
        <p:spPr>
          <a:xfrm>
            <a:off x="4627550" y="2042000"/>
            <a:ext cx="1432500" cy="148500"/>
          </a:xfrm>
          <a:prstGeom prst="rect">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126" name="Google Shape;1126;p163"/>
          <p:cNvSpPr/>
          <p:nvPr/>
        </p:nvSpPr>
        <p:spPr>
          <a:xfrm>
            <a:off x="4529950" y="4066000"/>
            <a:ext cx="1432500" cy="148500"/>
          </a:xfrm>
          <a:prstGeom prst="rect">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descr="Translations" id="1131" name="Google Shape;1131;p164"/>
          <p:cNvSpPr txBox="1"/>
          <p:nvPr/>
        </p:nvSpPr>
        <p:spPr>
          <a:xfrm>
            <a:off x="0" y="0"/>
            <a:ext cx="9144000" cy="15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Collect </a:t>
            </a:r>
            <a:r>
              <a:rPr lang="en" sz="4800">
                <a:solidFill>
                  <a:srgbClr val="FFFF00"/>
                </a:solidFill>
                <a:latin typeface="Oswald"/>
                <a:ea typeface="Oswald"/>
                <a:cs typeface="Oswald"/>
                <a:sym typeface="Oswald"/>
              </a:rPr>
              <a:t>potential </a:t>
            </a:r>
            <a:r>
              <a:rPr lang="en" sz="4800">
                <a:solidFill>
                  <a:srgbClr val="FFFFFF"/>
                </a:solidFill>
                <a:latin typeface="Oswald"/>
                <a:ea typeface="Oswald"/>
                <a:cs typeface="Oswald"/>
                <a:sym typeface="Oswald"/>
              </a:rPr>
              <a:t>images of </a:t>
            </a:r>
            <a:r>
              <a:rPr lang="en" sz="4800">
                <a:solidFill>
                  <a:srgbClr val="00FF00"/>
                </a:solidFill>
                <a:latin typeface="Oswald"/>
                <a:ea typeface="Oswald"/>
                <a:cs typeface="Oswald"/>
                <a:sym typeface="Oswald"/>
              </a:rPr>
              <a:t>people </a:t>
            </a:r>
            <a:r>
              <a:rPr lang="en" sz="4800">
                <a:solidFill>
                  <a:srgbClr val="FFFFFF"/>
                </a:solidFill>
                <a:latin typeface="Oswald"/>
                <a:ea typeface="Oswald"/>
                <a:cs typeface="Oswald"/>
                <a:sym typeface="Oswald"/>
              </a:rPr>
              <a:t>and </a:t>
            </a:r>
            <a:r>
              <a:rPr lang="en" sz="4800">
                <a:solidFill>
                  <a:srgbClr val="00FF00"/>
                </a:solidFill>
                <a:latin typeface="Oswald"/>
                <a:ea typeface="Oswald"/>
                <a:cs typeface="Oswald"/>
                <a:sym typeface="Oswald"/>
              </a:rPr>
              <a:t>backgrounds</a:t>
            </a:r>
            <a:endParaRPr sz="4800">
              <a:solidFill>
                <a:srgbClr val="00FF00"/>
              </a:solidFill>
              <a:latin typeface="Oswald"/>
              <a:ea typeface="Oswald"/>
              <a:cs typeface="Oswald"/>
              <a:sym typeface="Oswald"/>
            </a:endParaRPr>
          </a:p>
        </p:txBody>
      </p:sp>
      <p:sp>
        <p:nvSpPr>
          <p:cNvPr descr="Translations" id="1132" name="Google Shape;1132;p164"/>
          <p:cNvSpPr txBox="1"/>
          <p:nvPr/>
        </p:nvSpPr>
        <p:spPr>
          <a:xfrm>
            <a:off x="4572000" y="1506900"/>
            <a:ext cx="4572000" cy="53511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lang="en" sz="1800">
                <a:solidFill>
                  <a:srgbClr val="AAAAAA"/>
                </a:solidFill>
                <a:latin typeface="Average"/>
                <a:ea typeface="Average"/>
                <a:cs typeface="Average"/>
                <a:sym typeface="Average"/>
              </a:rPr>
              <a:t>جمع الصور المحتملة للأشخاص والخلفيات</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收集人物和背景的潜在图像</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사람과 배경의 잠재적 이미지 수집</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Kolektahin ang mga potensyal na larawan ng mga tao at background</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Збирайте потенційні зображення людей і фону</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تصاویر بالقوه افراد و پس زمینه را جمع آوری کنید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लोगों और पृष्ठभूमियों की संभावित छवियां एकत्र करें</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Собирайте потенциальные изображения людей и фонов.</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Aruurinta sawirada dadka iyo asalka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Прикупите потенцијалне слике људи и позадине</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Recopile imágenes potenciales de personas y fondos.</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Thu thập hình ảnh tiềm năng của con người và bối cảnh</a:t>
            </a:r>
            <a:endParaRPr sz="2100">
              <a:solidFill>
                <a:srgbClr val="CACACA"/>
              </a:solidFill>
              <a:latin typeface="Average"/>
              <a:ea typeface="Average"/>
              <a:cs typeface="Average"/>
              <a:sym typeface="Average"/>
            </a:endParaRPr>
          </a:p>
        </p:txBody>
      </p:sp>
      <p:pic>
        <p:nvPicPr>
          <p:cNvPr id="1133" name="Google Shape;1133;p164"/>
          <p:cNvPicPr preferRelativeResize="0"/>
          <p:nvPr/>
        </p:nvPicPr>
        <p:blipFill>
          <a:blip r:embed="rId3">
            <a:alphaModFix/>
          </a:blip>
          <a:stretch>
            <a:fillRect/>
          </a:stretch>
        </p:blipFill>
        <p:spPr>
          <a:xfrm>
            <a:off x="402400" y="1659300"/>
            <a:ext cx="3899413" cy="5046299"/>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descr="Translations" id="1138" name="Google Shape;1138;p165"/>
          <p:cNvSpPr txBox="1"/>
          <p:nvPr/>
        </p:nvSpPr>
        <p:spPr>
          <a:xfrm>
            <a:off x="0" y="0"/>
            <a:ext cx="9144000" cy="91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Select the best </a:t>
            </a:r>
            <a:r>
              <a:rPr lang="en" sz="4800">
                <a:solidFill>
                  <a:srgbClr val="00FF00"/>
                </a:solidFill>
                <a:latin typeface="Oswald"/>
                <a:ea typeface="Oswald"/>
                <a:cs typeface="Oswald"/>
                <a:sym typeface="Oswald"/>
              </a:rPr>
              <a:t>combination </a:t>
            </a:r>
            <a:r>
              <a:rPr lang="en" sz="4800">
                <a:solidFill>
                  <a:srgbClr val="FFFFFF"/>
                </a:solidFill>
                <a:latin typeface="Oswald"/>
                <a:ea typeface="Oswald"/>
                <a:cs typeface="Oswald"/>
                <a:sym typeface="Oswald"/>
              </a:rPr>
              <a:t>of images</a:t>
            </a:r>
            <a:endParaRPr sz="4800">
              <a:solidFill>
                <a:srgbClr val="FFFFFF"/>
              </a:solidFill>
              <a:latin typeface="Oswald"/>
              <a:ea typeface="Oswald"/>
              <a:cs typeface="Oswald"/>
              <a:sym typeface="Oswald"/>
            </a:endParaRPr>
          </a:p>
        </p:txBody>
      </p:sp>
      <p:sp>
        <p:nvSpPr>
          <p:cNvPr descr="Translations" id="1139" name="Google Shape;1139;p165"/>
          <p:cNvSpPr txBox="1"/>
          <p:nvPr/>
        </p:nvSpPr>
        <p:spPr>
          <a:xfrm>
            <a:off x="2900100" y="916500"/>
            <a:ext cx="3343800" cy="594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450">
                <a:solidFill>
                  <a:srgbClr val="AAAAAA"/>
                </a:solidFill>
                <a:latin typeface="Average"/>
                <a:ea typeface="Average"/>
                <a:cs typeface="Average"/>
                <a:sym typeface="Average"/>
              </a:rPr>
              <a:t>በጣም ጥሩውን የምስሎች ጥምረት ይምረጡ</a:t>
            </a:r>
            <a:endParaRPr sz="1450">
              <a:solidFill>
                <a:srgbClr val="AAAAAA"/>
              </a:solidFill>
              <a:latin typeface="Average"/>
              <a:ea typeface="Average"/>
              <a:cs typeface="Average"/>
              <a:sym typeface="Average"/>
            </a:endParaRPr>
          </a:p>
          <a:p>
            <a:pPr indent="0" lvl="0" marL="0" rtl="1" algn="ctr">
              <a:spcBef>
                <a:spcPts val="0"/>
              </a:spcBef>
              <a:spcAft>
                <a:spcPts val="0"/>
              </a:spcAft>
              <a:buNone/>
            </a:pPr>
            <a:r>
              <a:rPr lang="en" sz="1450">
                <a:solidFill>
                  <a:srgbClr val="AAAAAA"/>
                </a:solidFill>
                <a:latin typeface="Average"/>
                <a:ea typeface="Average"/>
                <a:cs typeface="Average"/>
                <a:sym typeface="Average"/>
              </a:rPr>
              <a:t>اختر أفضل مجموعة من الصور</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Seleccioneu la millor combinació d'imatges</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选择最佳图像组合</a:t>
            </a:r>
            <a:endParaRPr sz="1450">
              <a:solidFill>
                <a:srgbClr val="AAAAAA"/>
              </a:solidFill>
              <a:latin typeface="Average"/>
              <a:ea typeface="Average"/>
              <a:cs typeface="Average"/>
              <a:sym typeface="Average"/>
            </a:endParaRPr>
          </a:p>
          <a:p>
            <a:pPr indent="0" lvl="0" marL="0" rtl="1" algn="ctr">
              <a:spcBef>
                <a:spcPts val="0"/>
              </a:spcBef>
              <a:spcAft>
                <a:spcPts val="0"/>
              </a:spcAft>
              <a:buNone/>
            </a:pPr>
            <a:r>
              <a:rPr lang="en" sz="1450">
                <a:solidFill>
                  <a:srgbClr val="AAAAAA"/>
                </a:solidFill>
                <a:latin typeface="Average"/>
                <a:ea typeface="Average"/>
                <a:cs typeface="Average"/>
                <a:sym typeface="Average"/>
              </a:rPr>
              <a:t>بهترین ترکیب تصاویر را انتخاب کنید</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छवियों का सर्वोत्तम संयोजन चुनें</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最適な画像の組み合わせを選択する</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이미지의 가장 좋은 조합을 선택하세요</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Kombînasyona çêtirîn wêneyan hilbijêrin</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Selecione a melhor combinação de imagens</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ਚਿੱਤਰਾਂ ਦਾ ਸਭ ਤੋਂ ਵਧੀਆ ਸੁਮੇਲ ਚੁਣੋ</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Выберите лучшую комбинацию изображений</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Dooro isku dhafka ugu fiican ee sawirada</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Seleccione la mejor combinación de imágenes</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Chagua mchanganyiko bora wa picha</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Piliin ang pinakamahusay na kumbinasyon ng mga larawan</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En iyi görüntü kombinasyonunu seçin</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Виберіть найкраще поєднання зображень</a:t>
            </a:r>
            <a:endParaRPr sz="1450">
              <a:solidFill>
                <a:srgbClr val="AAAAAA"/>
              </a:solidFill>
              <a:latin typeface="Average"/>
              <a:ea typeface="Average"/>
              <a:cs typeface="Average"/>
              <a:sym typeface="Average"/>
            </a:endParaRPr>
          </a:p>
          <a:p>
            <a:pPr indent="0" lvl="0" marL="0" rtl="0" algn="ctr">
              <a:spcBef>
                <a:spcPts val="0"/>
              </a:spcBef>
              <a:spcAft>
                <a:spcPts val="0"/>
              </a:spcAft>
              <a:buNone/>
            </a:pPr>
            <a:r>
              <a:rPr lang="en" sz="1450">
                <a:solidFill>
                  <a:srgbClr val="AAAAAA"/>
                </a:solidFill>
                <a:latin typeface="Average"/>
                <a:ea typeface="Average"/>
                <a:cs typeface="Average"/>
                <a:sym typeface="Average"/>
              </a:rPr>
              <a:t>Chọn sự kết hợp hình ảnh tốt nhất</a:t>
            </a:r>
            <a:endParaRPr sz="1450">
              <a:solidFill>
                <a:srgbClr val="CACACA"/>
              </a:solidFill>
              <a:latin typeface="Average"/>
              <a:ea typeface="Average"/>
              <a:cs typeface="Average"/>
              <a:sym typeface="Average"/>
            </a:endParaRPr>
          </a:p>
        </p:txBody>
      </p:sp>
      <p:pic>
        <p:nvPicPr>
          <p:cNvPr id="1140" name="Google Shape;1140;p165"/>
          <p:cNvPicPr preferRelativeResize="0"/>
          <p:nvPr/>
        </p:nvPicPr>
        <p:blipFill>
          <a:blip r:embed="rId3">
            <a:alphaModFix/>
          </a:blip>
          <a:stretch>
            <a:fillRect/>
          </a:stretch>
        </p:blipFill>
        <p:spPr>
          <a:xfrm>
            <a:off x="0" y="1782113"/>
            <a:ext cx="2900099" cy="3753069"/>
          </a:xfrm>
          <a:prstGeom prst="rect">
            <a:avLst/>
          </a:prstGeom>
          <a:noFill/>
          <a:ln>
            <a:noFill/>
          </a:ln>
        </p:spPr>
      </p:pic>
      <p:pic>
        <p:nvPicPr>
          <p:cNvPr id="1141" name="Google Shape;1141;p165"/>
          <p:cNvPicPr preferRelativeResize="0"/>
          <p:nvPr/>
        </p:nvPicPr>
        <p:blipFill>
          <a:blip r:embed="rId4">
            <a:alphaModFix/>
          </a:blip>
          <a:stretch>
            <a:fillRect/>
          </a:stretch>
        </p:blipFill>
        <p:spPr>
          <a:xfrm>
            <a:off x="6243900" y="1782113"/>
            <a:ext cx="2900099" cy="3753069"/>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descr="Translations" id="1146" name="Google Shape;1146;p166"/>
          <p:cNvSpPr txBox="1"/>
          <p:nvPr/>
        </p:nvSpPr>
        <p:spPr>
          <a:xfrm>
            <a:off x="0" y="0"/>
            <a:ext cx="9144000" cy="91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You will be sending me three pages</a:t>
            </a:r>
            <a:endParaRPr sz="4800">
              <a:solidFill>
                <a:srgbClr val="FFFFFF"/>
              </a:solidFill>
              <a:latin typeface="Oswald"/>
              <a:ea typeface="Oswald"/>
              <a:cs typeface="Oswald"/>
              <a:sym typeface="Oswald"/>
            </a:endParaRPr>
          </a:p>
        </p:txBody>
      </p:sp>
      <p:grpSp>
        <p:nvGrpSpPr>
          <p:cNvPr id="1147" name="Google Shape;1147;p166"/>
          <p:cNvGrpSpPr/>
          <p:nvPr/>
        </p:nvGrpSpPr>
        <p:grpSpPr>
          <a:xfrm>
            <a:off x="0" y="1069350"/>
            <a:ext cx="9144006" cy="5474650"/>
            <a:chOff x="0" y="1069350"/>
            <a:chExt cx="9144006" cy="5474650"/>
          </a:xfrm>
        </p:grpSpPr>
        <p:pic>
          <p:nvPicPr>
            <p:cNvPr id="1148" name="Google Shape;1148;p166"/>
            <p:cNvPicPr preferRelativeResize="0"/>
            <p:nvPr/>
          </p:nvPicPr>
          <p:blipFill>
            <a:blip r:embed="rId3">
              <a:alphaModFix/>
            </a:blip>
            <a:stretch>
              <a:fillRect/>
            </a:stretch>
          </p:blipFill>
          <p:spPr>
            <a:xfrm>
              <a:off x="0" y="1069350"/>
              <a:ext cx="3017301" cy="3904750"/>
            </a:xfrm>
            <a:prstGeom prst="rect">
              <a:avLst/>
            </a:prstGeom>
            <a:noFill/>
            <a:ln>
              <a:noFill/>
            </a:ln>
          </p:spPr>
        </p:pic>
        <p:pic>
          <p:nvPicPr>
            <p:cNvPr id="1149" name="Google Shape;1149;p166"/>
            <p:cNvPicPr preferRelativeResize="0"/>
            <p:nvPr/>
          </p:nvPicPr>
          <p:blipFill>
            <a:blip r:embed="rId4">
              <a:alphaModFix/>
            </a:blip>
            <a:stretch>
              <a:fillRect/>
            </a:stretch>
          </p:blipFill>
          <p:spPr>
            <a:xfrm>
              <a:off x="3063346" y="1077300"/>
              <a:ext cx="3017307" cy="3904750"/>
            </a:xfrm>
            <a:prstGeom prst="rect">
              <a:avLst/>
            </a:prstGeom>
            <a:noFill/>
            <a:ln>
              <a:noFill/>
            </a:ln>
          </p:spPr>
        </p:pic>
        <p:pic>
          <p:nvPicPr>
            <p:cNvPr id="1150" name="Google Shape;1150;p166"/>
            <p:cNvPicPr preferRelativeResize="0"/>
            <p:nvPr/>
          </p:nvPicPr>
          <p:blipFill>
            <a:blip r:embed="rId5">
              <a:alphaModFix/>
            </a:blip>
            <a:stretch>
              <a:fillRect/>
            </a:stretch>
          </p:blipFill>
          <p:spPr>
            <a:xfrm>
              <a:off x="6126699" y="1077300"/>
              <a:ext cx="3017307" cy="3904750"/>
            </a:xfrm>
            <a:prstGeom prst="rect">
              <a:avLst/>
            </a:prstGeom>
            <a:noFill/>
            <a:ln>
              <a:noFill/>
            </a:ln>
          </p:spPr>
        </p:pic>
        <p:sp>
          <p:nvSpPr>
            <p:cNvPr id="1151" name="Google Shape;1151;p166"/>
            <p:cNvSpPr txBox="1"/>
            <p:nvPr/>
          </p:nvSpPr>
          <p:spPr>
            <a:xfrm>
              <a:off x="17300" y="4974100"/>
              <a:ext cx="3000000" cy="156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00"/>
                  </a:solidFill>
                  <a:latin typeface="Oswald"/>
                  <a:ea typeface="Oswald"/>
                  <a:cs typeface="Oswald"/>
                  <a:sym typeface="Oswald"/>
                </a:rPr>
                <a:t>Page</a:t>
              </a:r>
              <a:r>
                <a:rPr lang="en" sz="3000">
                  <a:solidFill>
                    <a:srgbClr val="FFFF00"/>
                  </a:solidFill>
                  <a:latin typeface="Oswald"/>
                  <a:ea typeface="Oswald"/>
                  <a:cs typeface="Oswald"/>
                  <a:sym typeface="Oswald"/>
                </a:rPr>
                <a:t> 1</a:t>
              </a:r>
              <a:r>
                <a:rPr lang="en" sz="3000">
                  <a:solidFill>
                    <a:schemeClr val="dk1"/>
                  </a:solidFill>
                  <a:latin typeface="Oswald"/>
                  <a:ea typeface="Oswald"/>
                  <a:cs typeface="Oswald"/>
                  <a:sym typeface="Oswald"/>
                </a:rPr>
                <a:t> has your </a:t>
              </a:r>
              <a:r>
                <a:rPr lang="en" sz="3000">
                  <a:solidFill>
                    <a:srgbClr val="00FF00"/>
                  </a:solidFill>
                  <a:latin typeface="Oswald"/>
                  <a:ea typeface="Oswald"/>
                  <a:cs typeface="Oswald"/>
                  <a:sym typeface="Oswald"/>
                </a:rPr>
                <a:t>collection </a:t>
              </a:r>
              <a:br>
                <a:rPr lang="en" sz="3000">
                  <a:solidFill>
                    <a:srgbClr val="00FF00"/>
                  </a:solidFill>
                  <a:latin typeface="Oswald"/>
                  <a:ea typeface="Oswald"/>
                  <a:cs typeface="Oswald"/>
                  <a:sym typeface="Oswald"/>
                </a:rPr>
              </a:br>
              <a:r>
                <a:rPr lang="en" sz="3000">
                  <a:solidFill>
                    <a:schemeClr val="dk1"/>
                  </a:solidFill>
                  <a:latin typeface="Oswald"/>
                  <a:ea typeface="Oswald"/>
                  <a:cs typeface="Oswald"/>
                  <a:sym typeface="Oswald"/>
                </a:rPr>
                <a:t>of possible photos.</a:t>
              </a:r>
              <a:endParaRPr sz="3000"/>
            </a:p>
          </p:txBody>
        </p:sp>
        <p:sp>
          <p:nvSpPr>
            <p:cNvPr id="1152" name="Google Shape;1152;p166"/>
            <p:cNvSpPr txBox="1"/>
            <p:nvPr/>
          </p:nvSpPr>
          <p:spPr>
            <a:xfrm>
              <a:off x="3017300" y="4974100"/>
              <a:ext cx="3000000" cy="156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00"/>
                  </a:solidFill>
                  <a:latin typeface="Oswald"/>
                  <a:ea typeface="Oswald"/>
                  <a:cs typeface="Oswald"/>
                  <a:sym typeface="Oswald"/>
                </a:rPr>
                <a:t>Page </a:t>
              </a:r>
              <a:r>
                <a:rPr lang="en" sz="3000">
                  <a:solidFill>
                    <a:srgbClr val="FFFF00"/>
                  </a:solidFill>
                  <a:latin typeface="Oswald"/>
                  <a:ea typeface="Oswald"/>
                  <a:cs typeface="Oswald"/>
                  <a:sym typeface="Oswald"/>
                </a:rPr>
                <a:t>2</a:t>
              </a:r>
              <a:r>
                <a:rPr lang="en" sz="3000">
                  <a:solidFill>
                    <a:schemeClr val="dk1"/>
                  </a:solidFill>
                  <a:latin typeface="Oswald"/>
                  <a:ea typeface="Oswald"/>
                  <a:cs typeface="Oswald"/>
                  <a:sym typeface="Oswald"/>
                </a:rPr>
                <a:t> has your </a:t>
              </a:r>
              <a:r>
                <a:rPr lang="en" sz="3000">
                  <a:solidFill>
                    <a:srgbClr val="00FF00"/>
                  </a:solidFill>
                  <a:latin typeface="Oswald"/>
                  <a:ea typeface="Oswald"/>
                  <a:cs typeface="Oswald"/>
                  <a:sym typeface="Oswald"/>
                </a:rPr>
                <a:t>portrait </a:t>
              </a:r>
              <a:br>
                <a:rPr lang="en" sz="3000">
                  <a:solidFill>
                    <a:srgbClr val="00FF00"/>
                  </a:solidFill>
                  <a:latin typeface="Oswald"/>
                  <a:ea typeface="Oswald"/>
                  <a:cs typeface="Oswald"/>
                  <a:sym typeface="Oswald"/>
                </a:rPr>
              </a:br>
              <a:r>
                <a:rPr lang="en" sz="3000">
                  <a:solidFill>
                    <a:schemeClr val="dk1"/>
                  </a:solidFill>
                  <a:latin typeface="Oswald"/>
                  <a:ea typeface="Oswald"/>
                  <a:cs typeface="Oswald"/>
                  <a:sym typeface="Oswald"/>
                </a:rPr>
                <a:t>in actual size. </a:t>
              </a:r>
              <a:endParaRPr sz="3000"/>
            </a:p>
          </p:txBody>
        </p:sp>
        <p:sp>
          <p:nvSpPr>
            <p:cNvPr id="1153" name="Google Shape;1153;p166"/>
            <p:cNvSpPr txBox="1"/>
            <p:nvPr/>
          </p:nvSpPr>
          <p:spPr>
            <a:xfrm>
              <a:off x="6135350" y="4974100"/>
              <a:ext cx="3000000" cy="156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00"/>
                  </a:solidFill>
                  <a:latin typeface="Oswald"/>
                  <a:ea typeface="Oswald"/>
                  <a:cs typeface="Oswald"/>
                  <a:sym typeface="Oswald"/>
                </a:rPr>
                <a:t>Page </a:t>
              </a:r>
              <a:r>
                <a:rPr lang="en" sz="3000">
                  <a:solidFill>
                    <a:srgbClr val="FFFF00"/>
                  </a:solidFill>
                  <a:latin typeface="Oswald"/>
                  <a:ea typeface="Oswald"/>
                  <a:cs typeface="Oswald"/>
                  <a:sym typeface="Oswald"/>
                </a:rPr>
                <a:t>3</a:t>
              </a:r>
              <a:r>
                <a:rPr lang="en" sz="3000">
                  <a:solidFill>
                    <a:schemeClr val="dk1"/>
                  </a:solidFill>
                  <a:latin typeface="Oswald"/>
                  <a:ea typeface="Oswald"/>
                  <a:cs typeface="Oswald"/>
                  <a:sym typeface="Oswald"/>
                </a:rPr>
                <a:t> has your </a:t>
              </a:r>
              <a:r>
                <a:rPr lang="en" sz="3000">
                  <a:solidFill>
                    <a:srgbClr val="00FF00"/>
                  </a:solidFill>
                  <a:latin typeface="Oswald"/>
                  <a:ea typeface="Oswald"/>
                  <a:cs typeface="Oswald"/>
                  <a:sym typeface="Oswald"/>
                </a:rPr>
                <a:t>background</a:t>
              </a:r>
              <a:r>
                <a:rPr lang="en" sz="3000">
                  <a:solidFill>
                    <a:schemeClr val="dk1"/>
                  </a:solidFill>
                  <a:latin typeface="Oswald"/>
                  <a:ea typeface="Oswald"/>
                  <a:cs typeface="Oswald"/>
                  <a:sym typeface="Oswald"/>
                </a:rPr>
                <a:t> </a:t>
              </a:r>
              <a:br>
                <a:rPr lang="en" sz="3000">
                  <a:solidFill>
                    <a:schemeClr val="dk1"/>
                  </a:solidFill>
                  <a:latin typeface="Oswald"/>
                  <a:ea typeface="Oswald"/>
                  <a:cs typeface="Oswald"/>
                  <a:sym typeface="Oswald"/>
                </a:rPr>
              </a:br>
              <a:r>
                <a:rPr lang="en" sz="3000">
                  <a:solidFill>
                    <a:schemeClr val="dk1"/>
                  </a:solidFill>
                  <a:latin typeface="Oswald"/>
                  <a:ea typeface="Oswald"/>
                  <a:cs typeface="Oswald"/>
                  <a:sym typeface="Oswald"/>
                </a:rPr>
                <a:t>in actual size.</a:t>
              </a:r>
              <a:endParaRPr sz="3000"/>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167"/>
          <p:cNvSpPr txBox="1"/>
          <p:nvPr/>
        </p:nvSpPr>
        <p:spPr>
          <a:xfrm>
            <a:off x="0" y="6553841"/>
            <a:ext cx="9144000" cy="304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solidFill>
                  <a:srgbClr val="999999"/>
                </a:solidFill>
                <a:latin typeface="Open Sans"/>
                <a:ea typeface="Open Sans"/>
                <a:cs typeface="Open Sans"/>
                <a:sym typeface="Open Sans"/>
              </a:rPr>
              <a:t>Find photos for </a:t>
            </a:r>
            <a:r>
              <a:rPr b="1" lang="en">
                <a:latin typeface="Open Sans"/>
                <a:ea typeface="Open Sans"/>
                <a:cs typeface="Open Sans"/>
                <a:sym typeface="Open Sans"/>
              </a:rPr>
              <a:t>people</a:t>
            </a:r>
            <a:r>
              <a:rPr lang="en">
                <a:solidFill>
                  <a:srgbClr val="999999"/>
                </a:solidFill>
                <a:latin typeface="Open Sans"/>
                <a:ea typeface="Open Sans"/>
                <a:cs typeface="Open Sans"/>
                <a:sym typeface="Open Sans"/>
              </a:rPr>
              <a:t>, </a:t>
            </a:r>
            <a:r>
              <a:rPr b="1" lang="en">
                <a:latin typeface="Open Sans"/>
                <a:ea typeface="Open Sans"/>
                <a:cs typeface="Open Sans"/>
                <a:sym typeface="Open Sans"/>
              </a:rPr>
              <a:t>poses</a:t>
            </a:r>
            <a:r>
              <a:rPr lang="en">
                <a:solidFill>
                  <a:srgbClr val="999999"/>
                </a:solidFill>
                <a:latin typeface="Open Sans"/>
                <a:ea typeface="Open Sans"/>
                <a:cs typeface="Open Sans"/>
                <a:sym typeface="Open Sans"/>
              </a:rPr>
              <a:t>, </a:t>
            </a:r>
            <a:r>
              <a:rPr b="1" lang="en">
                <a:latin typeface="Open Sans"/>
                <a:ea typeface="Open Sans"/>
                <a:cs typeface="Open Sans"/>
                <a:sym typeface="Open Sans"/>
              </a:rPr>
              <a:t>actions</a:t>
            </a:r>
            <a:r>
              <a:rPr lang="en">
                <a:solidFill>
                  <a:srgbClr val="999999"/>
                </a:solidFill>
                <a:latin typeface="Open Sans"/>
                <a:ea typeface="Open Sans"/>
                <a:cs typeface="Open Sans"/>
                <a:sym typeface="Open Sans"/>
              </a:rPr>
              <a:t>, and </a:t>
            </a:r>
            <a:r>
              <a:rPr b="1" lang="en">
                <a:latin typeface="Open Sans"/>
                <a:ea typeface="Open Sans"/>
                <a:cs typeface="Open Sans"/>
                <a:sym typeface="Open Sans"/>
              </a:rPr>
              <a:t>backgrounds</a:t>
            </a:r>
            <a:r>
              <a:rPr lang="en">
                <a:solidFill>
                  <a:srgbClr val="999999"/>
                </a:solidFill>
                <a:latin typeface="Open Sans"/>
                <a:ea typeface="Open Sans"/>
                <a:cs typeface="Open Sans"/>
                <a:sym typeface="Open Sans"/>
              </a:rPr>
              <a:t> </a:t>
            </a:r>
            <a:endParaRPr>
              <a:solidFill>
                <a:srgbClr val="999999"/>
              </a:solidFill>
              <a:latin typeface="Open Sans"/>
              <a:ea typeface="Open Sans"/>
              <a:cs typeface="Open Sans"/>
              <a:sym typeface="Open Sans"/>
            </a:endParaRPr>
          </a:p>
        </p:txBody>
      </p:sp>
      <p:pic>
        <p:nvPicPr>
          <p:cNvPr id="1159" name="Google Shape;1159;p167"/>
          <p:cNvPicPr preferRelativeResize="0"/>
          <p:nvPr/>
        </p:nvPicPr>
        <p:blipFill>
          <a:blip r:embed="rId3">
            <a:alphaModFix/>
          </a:blip>
          <a:stretch>
            <a:fillRect/>
          </a:stretch>
        </p:blipFill>
        <p:spPr>
          <a:xfrm>
            <a:off x="107588" y="428523"/>
            <a:ext cx="1698511" cy="2123122"/>
          </a:xfrm>
          <a:prstGeom prst="rect">
            <a:avLst/>
          </a:prstGeom>
          <a:noFill/>
          <a:ln>
            <a:noFill/>
          </a:ln>
        </p:spPr>
      </p:pic>
      <p:pic>
        <p:nvPicPr>
          <p:cNvPr id="1160" name="Google Shape;1160;p167"/>
          <p:cNvPicPr preferRelativeResize="0"/>
          <p:nvPr/>
        </p:nvPicPr>
        <p:blipFill>
          <a:blip r:embed="rId4">
            <a:alphaModFix/>
          </a:blip>
          <a:stretch>
            <a:fillRect/>
          </a:stretch>
        </p:blipFill>
        <p:spPr>
          <a:xfrm>
            <a:off x="107587" y="2640673"/>
            <a:ext cx="1845015" cy="1845032"/>
          </a:xfrm>
          <a:prstGeom prst="rect">
            <a:avLst/>
          </a:prstGeom>
          <a:noFill/>
          <a:ln>
            <a:noFill/>
          </a:ln>
        </p:spPr>
      </p:pic>
      <p:pic>
        <p:nvPicPr>
          <p:cNvPr id="1161" name="Google Shape;1161;p167"/>
          <p:cNvPicPr preferRelativeResize="0"/>
          <p:nvPr/>
        </p:nvPicPr>
        <p:blipFill>
          <a:blip r:embed="rId5">
            <a:alphaModFix/>
          </a:blip>
          <a:stretch>
            <a:fillRect/>
          </a:stretch>
        </p:blipFill>
        <p:spPr>
          <a:xfrm>
            <a:off x="2949206" y="4016996"/>
            <a:ext cx="1526555" cy="1902249"/>
          </a:xfrm>
          <a:prstGeom prst="rect">
            <a:avLst/>
          </a:prstGeom>
          <a:noFill/>
          <a:ln>
            <a:noFill/>
          </a:ln>
        </p:spPr>
      </p:pic>
      <p:pic>
        <p:nvPicPr>
          <p:cNvPr id="1162" name="Google Shape;1162;p167"/>
          <p:cNvPicPr preferRelativeResize="0"/>
          <p:nvPr/>
        </p:nvPicPr>
        <p:blipFill>
          <a:blip r:embed="rId6">
            <a:alphaModFix/>
          </a:blip>
          <a:stretch>
            <a:fillRect/>
          </a:stretch>
        </p:blipFill>
        <p:spPr>
          <a:xfrm>
            <a:off x="116471" y="4600115"/>
            <a:ext cx="1834722" cy="1839320"/>
          </a:xfrm>
          <a:prstGeom prst="rect">
            <a:avLst/>
          </a:prstGeom>
          <a:noFill/>
          <a:ln>
            <a:noFill/>
          </a:ln>
        </p:spPr>
      </p:pic>
      <p:pic>
        <p:nvPicPr>
          <p:cNvPr id="1163" name="Google Shape;1163;p167"/>
          <p:cNvPicPr preferRelativeResize="0"/>
          <p:nvPr/>
        </p:nvPicPr>
        <p:blipFill rotWithShape="1">
          <a:blip r:embed="rId7">
            <a:alphaModFix/>
          </a:blip>
          <a:srcRect b="0" l="27422" r="28553" t="0"/>
          <a:stretch/>
        </p:blipFill>
        <p:spPr>
          <a:xfrm>
            <a:off x="2657363" y="569100"/>
            <a:ext cx="2491174" cy="3183000"/>
          </a:xfrm>
          <a:prstGeom prst="rect">
            <a:avLst/>
          </a:prstGeom>
          <a:noFill/>
          <a:ln>
            <a:noFill/>
          </a:ln>
        </p:spPr>
      </p:pic>
      <p:pic>
        <p:nvPicPr>
          <p:cNvPr id="1164" name="Google Shape;1164;p167"/>
          <p:cNvPicPr preferRelativeResize="0"/>
          <p:nvPr/>
        </p:nvPicPr>
        <p:blipFill rotWithShape="1">
          <a:blip r:embed="rId8">
            <a:alphaModFix/>
          </a:blip>
          <a:srcRect b="11778" l="6607" r="28554" t="15286"/>
          <a:stretch/>
        </p:blipFill>
        <p:spPr>
          <a:xfrm>
            <a:off x="5223300" y="639676"/>
            <a:ext cx="2400501" cy="3041847"/>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pic>
        <p:nvPicPr>
          <p:cNvPr id="1169" name="Google Shape;1169;p168"/>
          <p:cNvPicPr preferRelativeResize="0"/>
          <p:nvPr/>
        </p:nvPicPr>
        <p:blipFill>
          <a:blip r:embed="rId3">
            <a:alphaModFix/>
          </a:blip>
          <a:stretch>
            <a:fillRect/>
          </a:stretch>
        </p:blipFill>
        <p:spPr>
          <a:xfrm>
            <a:off x="-21" y="823158"/>
            <a:ext cx="4572000" cy="5697217"/>
          </a:xfrm>
          <a:prstGeom prst="rect">
            <a:avLst/>
          </a:prstGeom>
          <a:noFill/>
          <a:ln>
            <a:noFill/>
          </a:ln>
        </p:spPr>
      </p:pic>
      <p:pic>
        <p:nvPicPr>
          <p:cNvPr id="1170" name="Google Shape;1170;p168"/>
          <p:cNvPicPr preferRelativeResize="0"/>
          <p:nvPr/>
        </p:nvPicPr>
        <p:blipFill rotWithShape="1">
          <a:blip r:embed="rId4">
            <a:alphaModFix/>
          </a:blip>
          <a:srcRect b="11778" l="6607" r="28554" t="15286"/>
          <a:stretch/>
        </p:blipFill>
        <p:spPr>
          <a:xfrm>
            <a:off x="4572000" y="774999"/>
            <a:ext cx="4572000" cy="5793518"/>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pic>
        <p:nvPicPr>
          <p:cNvPr id="1175" name="Google Shape;1175;p169"/>
          <p:cNvPicPr preferRelativeResize="0"/>
          <p:nvPr/>
        </p:nvPicPr>
        <p:blipFill>
          <a:blip r:embed="rId3">
            <a:alphaModFix/>
          </a:blip>
          <a:stretch>
            <a:fillRect/>
          </a:stretch>
        </p:blipFill>
        <p:spPr>
          <a:xfrm>
            <a:off x="-21" y="823158"/>
            <a:ext cx="4572000" cy="5697217"/>
          </a:xfrm>
          <a:prstGeom prst="rect">
            <a:avLst/>
          </a:prstGeom>
          <a:noFill/>
          <a:ln>
            <a:noFill/>
          </a:ln>
        </p:spPr>
      </p:pic>
      <p:pic>
        <p:nvPicPr>
          <p:cNvPr id="1176" name="Google Shape;1176;p169"/>
          <p:cNvPicPr preferRelativeResize="0"/>
          <p:nvPr/>
        </p:nvPicPr>
        <p:blipFill rotWithShape="1">
          <a:blip r:embed="rId4">
            <a:alphaModFix/>
          </a:blip>
          <a:srcRect b="30407" l="6282" r="47553" t="16589"/>
          <a:stretch/>
        </p:blipFill>
        <p:spPr>
          <a:xfrm>
            <a:off x="4571975" y="714987"/>
            <a:ext cx="4572000" cy="591355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pic>
        <p:nvPicPr>
          <p:cNvPr id="1181" name="Google Shape;1181;p170"/>
          <p:cNvPicPr preferRelativeResize="0"/>
          <p:nvPr/>
        </p:nvPicPr>
        <p:blipFill>
          <a:blip r:embed="rId3">
            <a:alphaModFix/>
          </a:blip>
          <a:stretch>
            <a:fillRect/>
          </a:stretch>
        </p:blipFill>
        <p:spPr>
          <a:xfrm>
            <a:off x="0" y="823138"/>
            <a:ext cx="4572000" cy="5697249"/>
          </a:xfrm>
          <a:prstGeom prst="rect">
            <a:avLst/>
          </a:prstGeom>
          <a:noFill/>
          <a:ln>
            <a:noFill/>
          </a:ln>
        </p:spPr>
      </p:pic>
      <p:pic>
        <p:nvPicPr>
          <p:cNvPr id="1182" name="Google Shape;1182;p170"/>
          <p:cNvPicPr preferRelativeResize="0"/>
          <p:nvPr/>
        </p:nvPicPr>
        <p:blipFill>
          <a:blip r:embed="rId4">
            <a:alphaModFix/>
          </a:blip>
          <a:stretch>
            <a:fillRect/>
          </a:stretch>
        </p:blipFill>
        <p:spPr>
          <a:xfrm>
            <a:off x="4572004" y="823158"/>
            <a:ext cx="4572000" cy="5697217"/>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descr="Translations" id="1191" name="Google Shape;1191;p172"/>
          <p:cNvSpPr txBox="1"/>
          <p:nvPr/>
        </p:nvSpPr>
        <p:spPr>
          <a:xfrm>
            <a:off x="0" y="340450"/>
            <a:ext cx="3207000" cy="410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Today you are generating ideas of </a:t>
            </a:r>
            <a:r>
              <a:rPr lang="en" sz="3600">
                <a:solidFill>
                  <a:srgbClr val="00FF00"/>
                </a:solidFill>
                <a:latin typeface="Oswald"/>
                <a:ea typeface="Oswald"/>
                <a:cs typeface="Oswald"/>
                <a:sym typeface="Oswald"/>
              </a:rPr>
              <a:t>who </a:t>
            </a:r>
            <a:r>
              <a:rPr lang="en" sz="3600">
                <a:solidFill>
                  <a:srgbClr val="FFFFFF"/>
                </a:solidFill>
                <a:latin typeface="Oswald"/>
                <a:ea typeface="Oswald"/>
                <a:cs typeface="Oswald"/>
                <a:sym typeface="Oswald"/>
              </a:rPr>
              <a:t>your portrait could be, what they are </a:t>
            </a:r>
            <a:r>
              <a:rPr lang="en" sz="3600">
                <a:solidFill>
                  <a:srgbClr val="00FF00"/>
                </a:solidFill>
                <a:latin typeface="Oswald"/>
                <a:ea typeface="Oswald"/>
                <a:cs typeface="Oswald"/>
                <a:sym typeface="Oswald"/>
              </a:rPr>
              <a:t>doing</a:t>
            </a:r>
            <a:r>
              <a:rPr lang="en" sz="3600">
                <a:solidFill>
                  <a:srgbClr val="FFFFFF"/>
                </a:solidFill>
                <a:latin typeface="Oswald"/>
                <a:ea typeface="Oswald"/>
                <a:cs typeface="Oswald"/>
                <a:sym typeface="Oswald"/>
              </a:rPr>
              <a:t>, and </a:t>
            </a:r>
            <a:r>
              <a:rPr lang="en" sz="3600">
                <a:solidFill>
                  <a:srgbClr val="00FF00"/>
                </a:solidFill>
                <a:latin typeface="Oswald"/>
                <a:ea typeface="Oswald"/>
                <a:cs typeface="Oswald"/>
                <a:sym typeface="Oswald"/>
              </a:rPr>
              <a:t>where </a:t>
            </a:r>
            <a:r>
              <a:rPr lang="en" sz="3600">
                <a:solidFill>
                  <a:srgbClr val="FFFFFF"/>
                </a:solidFill>
                <a:latin typeface="Oswald"/>
                <a:ea typeface="Oswald"/>
                <a:cs typeface="Oswald"/>
                <a:sym typeface="Oswald"/>
              </a:rPr>
              <a:t>they are</a:t>
            </a:r>
            <a:endParaRPr sz="3600">
              <a:solidFill>
                <a:srgbClr val="FFFFFF"/>
              </a:solidFill>
              <a:latin typeface="Oswald"/>
              <a:ea typeface="Oswald"/>
              <a:cs typeface="Oswald"/>
              <a:sym typeface="Oswald"/>
            </a:endParaRPr>
          </a:p>
        </p:txBody>
      </p:sp>
      <p:sp>
        <p:nvSpPr>
          <p:cNvPr descr="Translations" id="1192" name="Google Shape;1192;p172"/>
          <p:cNvSpPr txBox="1"/>
          <p:nvPr/>
        </p:nvSpPr>
        <p:spPr>
          <a:xfrm>
            <a:off x="3207000" y="0"/>
            <a:ext cx="5937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ዛሬ የእርስዎ የቁም ነገር ማን ሊሆን እንደሚችል፣ ምን እየሰሩ እንደሆነ እና የት እንዳሉ ሀሳቦችን እያመነጩ ነው።</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اليوم تقوم بتوليد أفكار حول من يمكن أن تكون صورتك الشخصية وماذا تفعل وأين هي</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Avui estàs generant idees sobre qui podria ser el teu retrat, què estan fent i on són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今天，你要构思你的肖像画应该描绘谁，他们在做什么，以及他们在哪里</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امروز شما در حال ایجاد ایده هایی در مورد اینکه پرتره شما چه کسی می تواند باشد، چه کاری انجام می دهند و کجا هستند، ایجاد می کنید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आज आप यह विचार उत्पन्न कर रहे हैं कि आपका चित्र किसका हो सकता है, वे क्या कर रहे हैं, और वे कहाँ 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今日は、あなたの肖像画が誰なのか、何をしているのか、どこにいるのかというアイデアを生み出します。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오늘은 당신의 초상화가 누구일지, 그들이 무엇을 하고 있는지, 어디에 있는지에 대한 아이디어를 생성합니다.</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Îro hûn ramanan diafirînin ka portreya we kî dikare bibe, ew çi dikin û li ku ne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Hoje você está gerando ideias de quem seu retrato poderia ser, o que eles estão fazendo e onde estão</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ਅੱਜ ਤੁਸੀਂ ਵਿਚਾਰ ਪੈਦਾ ਕਰ ਰਹੇ ਹੋ ਕਿ ਤੁਹਾਡਾ ਪੋਰਟਰੇਟ ਕੌਣ ਹੋ ਸਕਦਾ ਹੈ, ਉਹ ਕੀ ਕਰ ਰਹੇ ਹਨ, ਅਤੇ ਉਹ ਕਿੱਥੇ ਹਨ</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Сегодня вы генерируете идеи о том, кто мог бы быть вашим портретом, чем они занимаются и где они находятся.</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Maanta waxaad soo saaraysaa fikrado ku saabsan cidda sawirkaagu noqon karo, waxay qabanayaan, iyo halka ay joogaan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Hoy estás generando ideas de quién podría ser tu retrato, qué está haciendo y dónde está.</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Leo unazalisha mawazo ya picha yako inaweza kuwa nani, wanafanya nini na wako wapi</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Ngayon ay bumubuo ka ng mga ideya kung sino ang iyong larawan, kung ano ang kanilang ginagawa, at kung nasaan sila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Bugün portrenizin kim olabileceği, ne yaptıkları ve nerede oldukları konusunda fikirler üretiyorsunuz</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Сьогодні ви генеруєте ідеї про те, ким міг би бути ваш портрет, що вони роблять і де вони знаходяться</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Hôm nay bạn đang hình thành ý tưởng về chân dung của bạn có thể là ai, họ đang làm gì và họ đang ở đâu</a:t>
            </a:r>
            <a:endParaRPr sz="1300">
              <a:solidFill>
                <a:srgbClr val="CACACA"/>
              </a:solidFill>
              <a:latin typeface="Average"/>
              <a:ea typeface="Average"/>
              <a:cs typeface="Average"/>
              <a:sym typeface="Average"/>
            </a:endParaRPr>
          </a:p>
        </p:txBody>
      </p:sp>
      <p:grpSp>
        <p:nvGrpSpPr>
          <p:cNvPr id="1193" name="Google Shape;1193;p172"/>
          <p:cNvGrpSpPr/>
          <p:nvPr/>
        </p:nvGrpSpPr>
        <p:grpSpPr>
          <a:xfrm>
            <a:off x="99" y="4442479"/>
            <a:ext cx="3206911" cy="2075059"/>
            <a:chOff x="0" y="2725394"/>
            <a:chExt cx="5481900" cy="3547109"/>
          </a:xfrm>
        </p:grpSpPr>
        <p:pic>
          <p:nvPicPr>
            <p:cNvPr id="1194" name="Google Shape;1194;p172"/>
            <p:cNvPicPr preferRelativeResize="0"/>
            <p:nvPr/>
          </p:nvPicPr>
          <p:blipFill>
            <a:blip r:embed="rId3">
              <a:alphaModFix/>
            </a:blip>
            <a:stretch>
              <a:fillRect/>
            </a:stretch>
          </p:blipFill>
          <p:spPr>
            <a:xfrm>
              <a:off x="0" y="2725394"/>
              <a:ext cx="2740950" cy="3547109"/>
            </a:xfrm>
            <a:prstGeom prst="rect">
              <a:avLst/>
            </a:prstGeom>
            <a:noFill/>
            <a:ln>
              <a:noFill/>
            </a:ln>
          </p:spPr>
        </p:pic>
        <p:pic>
          <p:nvPicPr>
            <p:cNvPr id="1195" name="Google Shape;1195;p172"/>
            <p:cNvPicPr preferRelativeResize="0"/>
            <p:nvPr/>
          </p:nvPicPr>
          <p:blipFill>
            <a:blip r:embed="rId4">
              <a:alphaModFix/>
            </a:blip>
            <a:stretch>
              <a:fillRect/>
            </a:stretch>
          </p:blipFill>
          <p:spPr>
            <a:xfrm>
              <a:off x="2740950" y="2725394"/>
              <a:ext cx="2740950" cy="3547096"/>
            </a:xfrm>
            <a:prstGeom prst="rect">
              <a:avLst/>
            </a:prstGeom>
            <a:noFill/>
            <a:ln>
              <a:noFill/>
            </a:ln>
          </p:spPr>
        </p:pic>
        <p:sp>
          <p:nvSpPr>
            <p:cNvPr id="1196" name="Google Shape;1196;p172"/>
            <p:cNvSpPr/>
            <p:nvPr/>
          </p:nvSpPr>
          <p:spPr>
            <a:xfrm>
              <a:off x="83325" y="3328788"/>
              <a:ext cx="912000" cy="148500"/>
            </a:xfrm>
            <a:prstGeom prst="rect">
              <a:avLst/>
            </a:prstGeom>
            <a:noFill/>
            <a:ln cap="flat" cmpd="sng" w="11125">
              <a:solidFill>
                <a:srgbClr val="00FF00"/>
              </a:solidFill>
              <a:prstDash val="solid"/>
              <a:round/>
              <a:headEnd len="sm" w="sm" type="none"/>
              <a:tailEnd len="sm" w="sm" type="none"/>
            </a:ln>
          </p:spPr>
          <p:txBody>
            <a:bodyPr anchorCtr="0" anchor="ctr" bIns="53475" lIns="53475" spcFirstLastPara="1" rIns="53475" wrap="square" tIns="53475">
              <a:noAutofit/>
            </a:bodyPr>
            <a:lstStyle/>
            <a:p>
              <a:pPr indent="0" lvl="0" marL="0" rtl="0" algn="ctr">
                <a:spcBef>
                  <a:spcPts val="0"/>
                </a:spcBef>
                <a:spcAft>
                  <a:spcPts val="0"/>
                </a:spcAft>
                <a:buNone/>
              </a:pPr>
              <a:r>
                <a:t/>
              </a:r>
              <a:endParaRPr sz="819">
                <a:latin typeface="Average"/>
                <a:ea typeface="Average"/>
                <a:cs typeface="Average"/>
                <a:sym typeface="Average"/>
              </a:endParaRPr>
            </a:p>
          </p:txBody>
        </p:sp>
        <p:sp>
          <p:nvSpPr>
            <p:cNvPr id="1197" name="Google Shape;1197;p172"/>
            <p:cNvSpPr/>
            <p:nvPr/>
          </p:nvSpPr>
          <p:spPr>
            <a:xfrm>
              <a:off x="2754463" y="3354738"/>
              <a:ext cx="912000" cy="148500"/>
            </a:xfrm>
            <a:prstGeom prst="rect">
              <a:avLst/>
            </a:prstGeom>
            <a:noFill/>
            <a:ln cap="flat" cmpd="sng" w="11125">
              <a:solidFill>
                <a:srgbClr val="00FF00"/>
              </a:solidFill>
              <a:prstDash val="solid"/>
              <a:round/>
              <a:headEnd len="sm" w="sm" type="none"/>
              <a:tailEnd len="sm" w="sm" type="none"/>
            </a:ln>
          </p:spPr>
          <p:txBody>
            <a:bodyPr anchorCtr="0" anchor="ctr" bIns="53475" lIns="53475" spcFirstLastPara="1" rIns="53475" wrap="square" tIns="53475">
              <a:noAutofit/>
            </a:bodyPr>
            <a:lstStyle/>
            <a:p>
              <a:pPr indent="0" lvl="0" marL="0" rtl="0" algn="ctr">
                <a:spcBef>
                  <a:spcPts val="0"/>
                </a:spcBef>
                <a:spcAft>
                  <a:spcPts val="0"/>
                </a:spcAft>
                <a:buNone/>
              </a:pPr>
              <a:r>
                <a:t/>
              </a:r>
              <a:endParaRPr sz="819">
                <a:latin typeface="Average"/>
                <a:ea typeface="Average"/>
                <a:cs typeface="Average"/>
                <a:sym typeface="Average"/>
              </a:endParaRPr>
            </a:p>
          </p:txBody>
        </p:sp>
        <p:sp>
          <p:nvSpPr>
            <p:cNvPr id="1198" name="Google Shape;1198;p172"/>
            <p:cNvSpPr/>
            <p:nvPr/>
          </p:nvSpPr>
          <p:spPr>
            <a:xfrm>
              <a:off x="2697388" y="4569745"/>
              <a:ext cx="912000" cy="148500"/>
            </a:xfrm>
            <a:prstGeom prst="rect">
              <a:avLst/>
            </a:prstGeom>
            <a:noFill/>
            <a:ln cap="flat" cmpd="sng" w="11125">
              <a:solidFill>
                <a:srgbClr val="00FF00"/>
              </a:solidFill>
              <a:prstDash val="solid"/>
              <a:round/>
              <a:headEnd len="sm" w="sm" type="none"/>
              <a:tailEnd len="sm" w="sm" type="none"/>
            </a:ln>
          </p:spPr>
          <p:txBody>
            <a:bodyPr anchorCtr="0" anchor="ctr" bIns="53475" lIns="53475" spcFirstLastPara="1" rIns="53475" wrap="square" tIns="53475">
              <a:noAutofit/>
            </a:bodyPr>
            <a:lstStyle/>
            <a:p>
              <a:pPr indent="0" lvl="0" marL="0" rtl="0" algn="ctr">
                <a:spcBef>
                  <a:spcPts val="0"/>
                </a:spcBef>
                <a:spcAft>
                  <a:spcPts val="0"/>
                </a:spcAft>
                <a:buNone/>
              </a:pPr>
              <a:r>
                <a:t/>
              </a:r>
              <a:endParaRPr sz="819">
                <a:latin typeface="Average"/>
                <a:ea typeface="Average"/>
                <a:cs typeface="Average"/>
                <a:sym typeface="Average"/>
              </a:endParaRPr>
            </a:p>
          </p:txBody>
        </p:sp>
      </p:gr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02" name="Shape 1202"/>
        <p:cNvGrpSpPr/>
        <p:nvPr/>
      </p:nvGrpSpPr>
      <p:grpSpPr>
        <a:xfrm>
          <a:off x="0" y="0"/>
          <a:ext cx="0" cy="0"/>
          <a:chOff x="0" y="0"/>
          <a:chExt cx="0" cy="0"/>
        </a:xfrm>
      </p:grpSpPr>
      <p:pic>
        <p:nvPicPr>
          <p:cNvPr descr="Would you jump? Or would you chicken out?&#10;&#10;Ten Meter Tower: https://nyti.ms/2jOJqSm&#10;&#10;More from The New York Times Video: &#10;Subscribe: http://bit.ly/U8Ys7n&#10;Watch all of our videos here: http://nytimes.com/video&#10;Facebook: https://www.facebook.com/nytvideo&#10;Twitter: https://twitter.com/nytvideo&#10;&#10;----------&#10;&#10;Whether it's reporting on conflicts abroad and political divisions at home, or covering the latest style trends and scientific developments, New York Times video journalists provide a revealing and unforgettable view of the world. It's all the news that's fit to watch." id="1203" name="Google Shape;1203;p173" title="Ten Meter Tower | NYT Op-Docs">
            <a:hlinkClick r:id="rId3"/>
          </p:cNvPr>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descr="Title" id="242" name="Google Shape;242;p51"/>
          <p:cNvSpPr txBox="1"/>
          <p:nvPr/>
        </p:nvSpPr>
        <p:spPr>
          <a:xfrm>
            <a:off x="0" y="0"/>
            <a:ext cx="9144000" cy="174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FFFFFF"/>
                </a:solidFill>
                <a:latin typeface="Oswald"/>
                <a:ea typeface="Oswald"/>
                <a:cs typeface="Oswald"/>
                <a:sym typeface="Oswald"/>
              </a:rPr>
              <a:t>People are improving so much! </a:t>
            </a:r>
            <a:r>
              <a:rPr lang="en" sz="4900">
                <a:solidFill>
                  <a:srgbClr val="FFFFFF"/>
                </a:solidFill>
                <a:latin typeface="Oswald"/>
                <a:ea typeface="Oswald"/>
                <a:cs typeface="Oswald"/>
                <a:sym typeface="Oswald"/>
              </a:rPr>
              <a:t>😊</a:t>
            </a:r>
            <a:endParaRPr sz="1500">
              <a:solidFill>
                <a:srgbClr val="AAAAAA"/>
              </a:solidFill>
              <a:latin typeface="Average"/>
              <a:ea typeface="Average"/>
              <a:cs typeface="Average"/>
              <a:sym typeface="Average"/>
            </a:endParaRPr>
          </a:p>
        </p:txBody>
      </p:sp>
      <p:sp>
        <p:nvSpPr>
          <p:cNvPr descr="Translations" id="243" name="Google Shape;243;p51"/>
          <p:cNvSpPr txBox="1"/>
          <p:nvPr/>
        </p:nvSpPr>
        <p:spPr>
          <a:xfrm>
            <a:off x="0" y="1743300"/>
            <a:ext cx="4572000" cy="473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AAAAAA"/>
                </a:solidFill>
                <a:latin typeface="Average"/>
                <a:ea typeface="Average"/>
                <a:cs typeface="Average"/>
                <a:sym typeface="Average"/>
              </a:rPr>
              <a:t>ሰዎች በጣም እየተሻሻሉ ነው!</a:t>
            </a:r>
            <a:endParaRPr sz="2000">
              <a:solidFill>
                <a:srgbClr val="AAAAAA"/>
              </a:solidFill>
              <a:latin typeface="Average"/>
              <a:ea typeface="Average"/>
              <a:cs typeface="Average"/>
              <a:sym typeface="Average"/>
            </a:endParaRPr>
          </a:p>
          <a:p>
            <a:pPr indent="0" lvl="0" marL="0" rtl="1" algn="ctr">
              <a:spcBef>
                <a:spcPts val="0"/>
              </a:spcBef>
              <a:spcAft>
                <a:spcPts val="0"/>
              </a:spcAft>
              <a:buNone/>
            </a:pPr>
            <a:r>
              <a:rPr lang="en" sz="2000">
                <a:solidFill>
                  <a:srgbClr val="AAAAAA"/>
                </a:solidFill>
                <a:latin typeface="Average"/>
                <a:ea typeface="Average"/>
                <a:cs typeface="Average"/>
                <a:sym typeface="Average"/>
              </a:rPr>
              <a:t>الناس يتحسنون كثيرًا!</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La gent està millorant molt!</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人们正在进步很多！</a:t>
            </a:r>
            <a:endParaRPr sz="2000">
              <a:solidFill>
                <a:srgbClr val="AAAAAA"/>
              </a:solidFill>
              <a:latin typeface="Average"/>
              <a:ea typeface="Average"/>
              <a:cs typeface="Average"/>
              <a:sym typeface="Average"/>
            </a:endParaRPr>
          </a:p>
          <a:p>
            <a:pPr indent="0" lvl="0" marL="0" rtl="1" algn="ctr">
              <a:spcBef>
                <a:spcPts val="0"/>
              </a:spcBef>
              <a:spcAft>
                <a:spcPts val="0"/>
              </a:spcAft>
              <a:buNone/>
            </a:pPr>
            <a:r>
              <a:rPr lang="en" sz="2000">
                <a:solidFill>
                  <a:srgbClr val="AAAAAA"/>
                </a:solidFill>
                <a:latin typeface="Average"/>
                <a:ea typeface="Average"/>
                <a:cs typeface="Average"/>
                <a:sym typeface="Average"/>
              </a:rPr>
              <a:t>مردم خیلی پیشرفت می کنند!</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लोग बहुत सुधार कर रहे हैं!</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人々はとても成長しています!</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사람들이 정말 많이 발전하고 있어요!</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Mirov pir baş dibin!</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As pessoas estão melhorando muito!</a:t>
            </a:r>
            <a:endParaRPr sz="4600">
              <a:solidFill>
                <a:srgbClr val="CACACA"/>
              </a:solidFill>
              <a:latin typeface="Average"/>
              <a:ea typeface="Average"/>
              <a:cs typeface="Average"/>
              <a:sym typeface="Average"/>
            </a:endParaRPr>
          </a:p>
        </p:txBody>
      </p:sp>
      <p:sp>
        <p:nvSpPr>
          <p:cNvPr descr="Translations" id="244" name="Google Shape;244;p51"/>
          <p:cNvSpPr txBox="1"/>
          <p:nvPr/>
        </p:nvSpPr>
        <p:spPr>
          <a:xfrm>
            <a:off x="4572000" y="1743300"/>
            <a:ext cx="4572000" cy="473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AAAAAA"/>
                </a:solidFill>
                <a:latin typeface="Average"/>
                <a:ea typeface="Average"/>
                <a:cs typeface="Average"/>
                <a:sym typeface="Average"/>
              </a:rPr>
              <a:t>ਲੋਕ ਬਹੁਤ ਸੁਧਾਰ ਕਰ ਰਹੇ ਹਨ!</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Люди настолько улучшаются!</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Dadku aad bay u soo hagaagayaan!</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¡La gente está mejorando mucho!</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Watu wanaboreka sana!</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Napakalaki ng pag-unlad ng mga tao!</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İnsanlar çok gelişiyor!</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Люди так вдосконалюються!</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Mọi người đang tiến bộ rất nhiều!</a:t>
            </a:r>
            <a:endParaRPr sz="4600">
              <a:solidFill>
                <a:srgbClr val="CACACA"/>
              </a:solidFill>
              <a:latin typeface="Average"/>
              <a:ea typeface="Average"/>
              <a:cs typeface="Average"/>
              <a:sym typeface="Averag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2" name="Shape 252"/>
        <p:cNvGrpSpPr/>
        <p:nvPr/>
      </p:nvGrpSpPr>
      <p:grpSpPr>
        <a:xfrm>
          <a:off x="0" y="0"/>
          <a:ext cx="0" cy="0"/>
          <a:chOff x="0" y="0"/>
          <a:chExt cx="0" cy="0"/>
        </a:xfrm>
      </p:grpSpPr>
      <p:pic>
        <p:nvPicPr>
          <p:cNvPr id="253" name="Google Shape;253;p53"/>
          <p:cNvPicPr preferRelativeResize="0"/>
          <p:nvPr/>
        </p:nvPicPr>
        <p:blipFill rotWithShape="1">
          <a:blip r:embed="rId3">
            <a:alphaModFix/>
          </a:blip>
          <a:srcRect b="51996" l="0" r="0" t="0"/>
          <a:stretch/>
        </p:blipFill>
        <p:spPr>
          <a:xfrm>
            <a:off x="0" y="0"/>
            <a:ext cx="4581800" cy="4413051"/>
          </a:xfrm>
          <a:prstGeom prst="rect">
            <a:avLst/>
          </a:prstGeom>
          <a:noFill/>
          <a:ln>
            <a:noFill/>
          </a:ln>
        </p:spPr>
      </p:pic>
      <p:pic>
        <p:nvPicPr>
          <p:cNvPr id="254" name="Google Shape;254;p53"/>
          <p:cNvPicPr preferRelativeResize="0"/>
          <p:nvPr/>
        </p:nvPicPr>
        <p:blipFill rotWithShape="1">
          <a:blip r:embed="rId3">
            <a:alphaModFix/>
          </a:blip>
          <a:srcRect b="0" l="0" r="0" t="48173"/>
          <a:stretch/>
        </p:blipFill>
        <p:spPr>
          <a:xfrm>
            <a:off x="4581800" y="2113775"/>
            <a:ext cx="4562200" cy="4744226"/>
          </a:xfrm>
          <a:prstGeom prst="rect">
            <a:avLst/>
          </a:prstGeom>
          <a:noFill/>
          <a:ln>
            <a:noFill/>
          </a:ln>
        </p:spPr>
      </p:pic>
      <p:sp>
        <p:nvSpPr>
          <p:cNvPr id="255" name="Google Shape;255;p53"/>
          <p:cNvSpPr txBox="1"/>
          <p:nvPr/>
        </p:nvSpPr>
        <p:spPr>
          <a:xfrm>
            <a:off x="8650" y="4413050"/>
            <a:ext cx="4562100" cy="244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D9EAD3"/>
                </a:solidFill>
                <a:latin typeface="Open Sans"/>
                <a:ea typeface="Open Sans"/>
                <a:cs typeface="Open Sans"/>
                <a:sym typeface="Open Sans"/>
              </a:rPr>
              <a:t>UPDATE:</a:t>
            </a:r>
            <a:br>
              <a:rPr b="1" lang="en" sz="2400">
                <a:solidFill>
                  <a:srgbClr val="D9EAD3"/>
                </a:solidFill>
                <a:latin typeface="Open Sans"/>
                <a:ea typeface="Open Sans"/>
                <a:cs typeface="Open Sans"/>
                <a:sym typeface="Open Sans"/>
              </a:rPr>
            </a:br>
            <a:br>
              <a:rPr lang="en" sz="2400">
                <a:solidFill>
                  <a:srgbClr val="B6D7A8"/>
                </a:solidFill>
                <a:latin typeface="Open Sans"/>
                <a:ea typeface="Open Sans"/>
                <a:cs typeface="Open Sans"/>
                <a:sym typeface="Open Sans"/>
              </a:rPr>
            </a:br>
            <a:r>
              <a:rPr lang="en" sz="2400">
                <a:solidFill>
                  <a:srgbClr val="B6D7A8"/>
                </a:solidFill>
                <a:latin typeface="Open Sans"/>
                <a:ea typeface="Open Sans"/>
                <a:cs typeface="Open Sans"/>
                <a:sym typeface="Open Sans"/>
              </a:rPr>
              <a:t>In 2022, </a:t>
            </a:r>
            <a:r>
              <a:rPr b="1" lang="en" sz="3000">
                <a:solidFill>
                  <a:srgbClr val="D9EAD3"/>
                </a:solidFill>
                <a:latin typeface="Open Sans"/>
                <a:ea typeface="Open Sans"/>
                <a:cs typeface="Open Sans"/>
                <a:sym typeface="Open Sans"/>
              </a:rPr>
              <a:t>79.3 percent</a:t>
            </a:r>
            <a:r>
              <a:rPr lang="en" sz="2400">
                <a:solidFill>
                  <a:srgbClr val="B6D7A8"/>
                </a:solidFill>
                <a:latin typeface="Open Sans"/>
                <a:ea typeface="Open Sans"/>
                <a:cs typeface="Open Sans"/>
                <a:sym typeface="Open Sans"/>
              </a:rPr>
              <a:t> of all new cars sold in Norway were 100 percent battery-electric powered vehicles.</a:t>
            </a:r>
            <a:endParaRPr sz="2400">
              <a:solidFill>
                <a:srgbClr val="B6D7A8"/>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54"/>
          <p:cNvSpPr txBox="1"/>
          <p:nvPr/>
        </p:nvSpPr>
        <p:spPr>
          <a:xfrm>
            <a:off x="0" y="0"/>
            <a:ext cx="3664800" cy="307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You will find them providing in-class support in the classes with the greatest need</a:t>
            </a:r>
            <a:endParaRPr sz="3600">
              <a:solidFill>
                <a:srgbClr val="FFFFFF"/>
              </a:solidFill>
              <a:latin typeface="Oswald"/>
              <a:ea typeface="Oswald"/>
              <a:cs typeface="Oswald"/>
              <a:sym typeface="Oswald"/>
            </a:endParaRPr>
          </a:p>
        </p:txBody>
      </p:sp>
      <p:sp>
        <p:nvSpPr>
          <p:cNvPr descr="Translations" id="261" name="Google Shape;261;p54"/>
          <p:cNvSpPr txBox="1"/>
          <p:nvPr/>
        </p:nvSpPr>
        <p:spPr>
          <a:xfrm>
            <a:off x="3664800" y="0"/>
            <a:ext cx="54792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50">
                <a:solidFill>
                  <a:srgbClr val="AAAAAA"/>
                </a:solidFill>
                <a:latin typeface="Average"/>
                <a:ea typeface="Average"/>
                <a:cs typeface="Average"/>
                <a:sym typeface="Average"/>
              </a:rPr>
              <a:t>ከፍተኛ ፍላጎት ባላቸው ክፍሎች ውስጥ በክፍል ውስጥ ድጋፍ ሲሰጡ ታገኛላችሁ</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ستجدهم يقدمون الدعم داخل الفصل الدراسي في الفصول الأكثر احتياجًا</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Els trobareu donant suport a classe a les classes amb més necessitat</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你会发现他们在最需要的班级提供课堂支持</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آنها را در کلاس هایی که بیشترین نیاز را دارند خواهید دید</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आप पाएंगे कि वे सबसे अधिक जरूरतमंद कक्षाओं में कक्षा में सहायता प्रदान करते 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最もニーズのあるクラスで、クラス内でのサポートを提供していることがわかります。</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가장 필요한 수업에서 수업 내 지원을 제공하는 것을 볼 수 있습니다.</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Hûn ê bibînin ku wan di polên ku hewcedariya herî mezin de piştgirî di polê de peyda dikin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Você os encontrará fornecendo suporte em sala de aula nas classes com maior necessidade</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ਤੁਸੀਂ ਉਹਨਾਂ ਨੂੰ ਸਭ ਤੋਂ ਵੱਧ ਲੋੜ ਵਾਲੀਆਂ ਕਲਾਸਾਂ ਵਿੱਚ ਕਲਾਸ ਵਿੱਚ ਸਹਾਇਤਾ ਪ੍ਰਦਾਨ ਕਰਦੇ ਹੋਏ ਪਾਓਗੇ</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Вы увидите, как они оказывают поддержку в классах, где она наиболее необходима.</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Waxaad ka heli doontaa iyaga oo siinaya taageero fasalka dhexdiisa ah fasallada baahiyaha ugu badan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Los encontrará brindando apoyo en clase en las clases con mayor necesidad.</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Utawapata wakitoa usaidizi wa darasani katika madarasa yenye uhitaji mkubwa zaidi</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Makikita mo silang nagbibigay ng suporta sa klase sa mga klase na may pinakamalaking pangangailangan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En çok ihtiyaç duyulan sınıflarda sınıf içi destek sağladıklarını göreceksiniz</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Ви побачите, що вони надають підтримку в класі в класах, де це найбільше потрібно</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Bạn sẽ thấy họ cung cấp hỗ trợ trong lớp học ở những lớp có nhu cầu lớn nhất</a:t>
            </a:r>
            <a:endParaRPr sz="1350">
              <a:solidFill>
                <a:srgbClr val="AAAAAA"/>
              </a:solidFill>
              <a:latin typeface="Average"/>
              <a:ea typeface="Average"/>
              <a:cs typeface="Average"/>
              <a:sym typeface="Average"/>
            </a:endParaRPr>
          </a:p>
        </p:txBody>
      </p:sp>
      <p:sp>
        <p:nvSpPr>
          <p:cNvPr id="262" name="Google Shape;262;p54"/>
          <p:cNvSpPr txBox="1"/>
          <p:nvPr/>
        </p:nvSpPr>
        <p:spPr>
          <a:xfrm>
            <a:off x="0" y="5819475"/>
            <a:ext cx="3664800" cy="1038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Ms. Andrew</a:t>
            </a:r>
            <a:endParaRPr b="1" sz="2400">
              <a:solidFill>
                <a:srgbClr val="00FF00"/>
              </a:solidFill>
              <a:latin typeface="Average"/>
              <a:ea typeface="Average"/>
              <a:cs typeface="Average"/>
              <a:sym typeface="Average"/>
            </a:endParaRPr>
          </a:p>
          <a:p>
            <a:pPr indent="0" lvl="0" marL="0" rtl="0" algn="ctr">
              <a:spcBef>
                <a:spcPts val="0"/>
              </a:spcBef>
              <a:spcAft>
                <a:spcPts val="0"/>
              </a:spcAft>
              <a:buNone/>
            </a:pPr>
            <a:r>
              <a:rPr lang="en" sz="2400">
                <a:solidFill>
                  <a:srgbClr val="FFFFFF"/>
                </a:solidFill>
                <a:latin typeface="Average"/>
                <a:ea typeface="Average"/>
                <a:cs typeface="Average"/>
                <a:sym typeface="Average"/>
              </a:rPr>
              <a:t>Grade </a:t>
            </a:r>
            <a:r>
              <a:rPr b="1" lang="en" sz="2400">
                <a:solidFill>
                  <a:srgbClr val="FFFFFF"/>
                </a:solidFill>
                <a:latin typeface="Average"/>
                <a:ea typeface="Average"/>
                <a:cs typeface="Average"/>
                <a:sym typeface="Average"/>
              </a:rPr>
              <a:t>Ten</a:t>
            </a:r>
            <a:endParaRPr b="1" sz="2400">
              <a:solidFill>
                <a:srgbClr val="FFFFFF"/>
              </a:solidFill>
            </a:endParaRPr>
          </a:p>
        </p:txBody>
      </p:sp>
      <p:pic>
        <p:nvPicPr>
          <p:cNvPr id="263" name="Google Shape;263;p54"/>
          <p:cNvPicPr preferRelativeResize="0"/>
          <p:nvPr/>
        </p:nvPicPr>
        <p:blipFill rotWithShape="1">
          <a:blip r:embed="rId3">
            <a:alphaModFix/>
          </a:blip>
          <a:srcRect b="15067" l="0" r="0" t="10082"/>
          <a:stretch/>
        </p:blipFill>
        <p:spPr>
          <a:xfrm>
            <a:off x="74" y="3076275"/>
            <a:ext cx="3664891" cy="27431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55"/>
          <p:cNvSpPr txBox="1"/>
          <p:nvPr/>
        </p:nvSpPr>
        <p:spPr>
          <a:xfrm>
            <a:off x="0" y="0"/>
            <a:ext cx="4110300" cy="285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100">
                <a:solidFill>
                  <a:srgbClr val="FFFFFF"/>
                </a:solidFill>
                <a:latin typeface="Oswald"/>
                <a:ea typeface="Oswald"/>
                <a:cs typeface="Oswald"/>
                <a:sym typeface="Oswald"/>
              </a:rPr>
              <a:t>They are also in seminar 2B to answer questions about adaptations</a:t>
            </a:r>
            <a:endParaRPr sz="4100">
              <a:solidFill>
                <a:srgbClr val="FFFFFF"/>
              </a:solidFill>
              <a:latin typeface="Oswald"/>
              <a:ea typeface="Oswald"/>
              <a:cs typeface="Oswald"/>
              <a:sym typeface="Oswald"/>
            </a:endParaRPr>
          </a:p>
        </p:txBody>
      </p:sp>
      <p:sp>
        <p:nvSpPr>
          <p:cNvPr descr="Translations" id="269" name="Google Shape;269;p55"/>
          <p:cNvSpPr txBox="1"/>
          <p:nvPr/>
        </p:nvSpPr>
        <p:spPr>
          <a:xfrm>
            <a:off x="4110300" y="0"/>
            <a:ext cx="5033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ስለ መላመድ ጥያቄዎችን ለመመለስ በሴሚናር 2B ላይም አሉ።</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وهم أيضًا في ندوة 2ب للإجابة على الأسئلة المتعلقة بالتكيفات</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També estan al seminari 2B per respondre preguntes sobre adaptacions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他们还在研讨会 2B 上回答有关改编的问题</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آنها همچنین در سمینار 2B هستند تا به سؤالات مربوط به سازگاری پاسخ دهند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वे अनुकूलन के बारे में सवालों के जवाब देने के लिए सेमिनार 2बी में भी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彼らはまた、適応に関する質問に答えるためにセミナー2Bにも参加している。</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그들은 또한 적응에 관한 질문에 답하기 위해 세미나 2B에 참석했습니다.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Ew di heman demê de di semînera 2B de ne ku bersiva pirsên li ser adaptasyonan bidin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Eles também estão no seminário 2B para responder a perguntas sobre adaptações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ਉਹ ਅਨੁਕੂਲਨ ਬਾਰੇ ਸਵਾਲਾਂ ਦੇ ਜਵਾਬ ਦੇਣ ਲਈ ਸੈਮੀਨਾਰ 2B ਵਿੱਚ ਵੀ ਹਨ</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Они также участвуют в семинаре 2B, чтобы ответить на вопросы об адаптациях.</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Waxay sidoo kale ku jiraan siminaarka 2B si ay uga jawaabaan su'aalaha ku saabsan la qabsiga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También están en el seminario 2B para responder preguntas sobre adaptaciones.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Pia wako kwenye semina 2B kujibu maswali kuhusu marekebisho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Nasa seminar 2B din sila para sagutin ang mga tanong tungkol sa adaptations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Ayrıca uyarlamalarla ilgili soruları yanıtlamak için 2B seminerindeler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Вони також присутні на семінарі 2B, щоб відповісти на запитання про адаптацію</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Họ cũng tham gia hội thảo 2B để trả lời các câu hỏi về sự thích nghi</a:t>
            </a:r>
            <a:endParaRPr sz="1350">
              <a:solidFill>
                <a:srgbClr val="AAAAAA"/>
              </a:solidFill>
              <a:latin typeface="Average"/>
              <a:ea typeface="Average"/>
              <a:cs typeface="Average"/>
              <a:sym typeface="Average"/>
            </a:endParaRPr>
          </a:p>
        </p:txBody>
      </p:sp>
      <p:sp>
        <p:nvSpPr>
          <p:cNvPr id="270" name="Google Shape;270;p55"/>
          <p:cNvSpPr txBox="1"/>
          <p:nvPr/>
        </p:nvSpPr>
        <p:spPr>
          <a:xfrm>
            <a:off x="0" y="5941450"/>
            <a:ext cx="4110300" cy="916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Ms. MacFarlane</a:t>
            </a:r>
            <a:endParaRPr b="1" sz="2400">
              <a:solidFill>
                <a:srgbClr val="00FF00"/>
              </a:solidFill>
              <a:latin typeface="Average"/>
              <a:ea typeface="Average"/>
              <a:cs typeface="Average"/>
              <a:sym typeface="Average"/>
            </a:endParaRPr>
          </a:p>
          <a:p>
            <a:pPr indent="0" lvl="0" marL="0" rtl="0" algn="ctr">
              <a:spcBef>
                <a:spcPts val="0"/>
              </a:spcBef>
              <a:spcAft>
                <a:spcPts val="0"/>
              </a:spcAft>
              <a:buNone/>
            </a:pPr>
            <a:r>
              <a:rPr lang="en" sz="2400">
                <a:solidFill>
                  <a:srgbClr val="FFFFFF"/>
                </a:solidFill>
                <a:latin typeface="Average"/>
                <a:ea typeface="Average"/>
                <a:cs typeface="Average"/>
                <a:sym typeface="Average"/>
              </a:rPr>
              <a:t>Grade </a:t>
            </a:r>
            <a:r>
              <a:rPr b="1" lang="en" sz="2400">
                <a:solidFill>
                  <a:srgbClr val="FFFFFF"/>
                </a:solidFill>
                <a:latin typeface="Average"/>
                <a:ea typeface="Average"/>
                <a:cs typeface="Average"/>
                <a:sym typeface="Average"/>
              </a:rPr>
              <a:t>Eleven</a:t>
            </a:r>
            <a:endParaRPr b="1" sz="2400">
              <a:solidFill>
                <a:srgbClr val="FFFFFF"/>
              </a:solidFill>
            </a:endParaRPr>
          </a:p>
        </p:txBody>
      </p:sp>
      <p:pic>
        <p:nvPicPr>
          <p:cNvPr id="271" name="Google Shape;271;p55"/>
          <p:cNvPicPr preferRelativeResize="0"/>
          <p:nvPr/>
        </p:nvPicPr>
        <p:blipFill>
          <a:blip r:embed="rId3">
            <a:alphaModFix/>
          </a:blip>
          <a:stretch>
            <a:fillRect/>
          </a:stretch>
        </p:blipFill>
        <p:spPr>
          <a:xfrm>
            <a:off x="0" y="2858750"/>
            <a:ext cx="4110275" cy="308269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56"/>
          <p:cNvSpPr txBox="1"/>
          <p:nvPr/>
        </p:nvSpPr>
        <p:spPr>
          <a:xfrm>
            <a:off x="0" y="0"/>
            <a:ext cx="4572000" cy="252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Resource teachers help people with adaptations</a:t>
            </a:r>
            <a:endParaRPr sz="4800">
              <a:solidFill>
                <a:srgbClr val="FFFFFF"/>
              </a:solidFill>
              <a:latin typeface="Oswald"/>
              <a:ea typeface="Oswald"/>
              <a:cs typeface="Oswald"/>
              <a:sym typeface="Oswald"/>
            </a:endParaRPr>
          </a:p>
        </p:txBody>
      </p:sp>
      <p:sp>
        <p:nvSpPr>
          <p:cNvPr descr="Translations" id="277" name="Google Shape;277;p56"/>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የሀብት አስተማሪዎች መላመድ ያላቸውን ሰዎች ይረዳሉ</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المعلمون الموارد يساعدون الناس على التكيف</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Els professors de recursos ajuden les persones amb adaptacions</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资源教师帮助人们适应</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معلمان منابع به افراد در سازگاری کمک می کنند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संसाधन शिक्षक लोगों को अनुकूलन में मदद करते 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リソースティーチャーは適応に困っている人々を支援する</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자원 교사는 사람들의 적응을 돕습니다.</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Mamosteyên çavkaniyê bi adaptasyona mirovan re dibin alîkar</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Professores de recursos ajudam pessoas com adaptações</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ਸਰੋਤ ਅਧਿਆਪਕ ਅਨੁਕੂਲਨ ਵਿੱਚ ਲੋਕਾਂ ਦੀ ਮਦਦ ਕਰਦੇ ਹਨ</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Ресурсные учителя помогают людям с адаптацией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Macallimiinta kheyraadka waxay ka caawiyaan dadka la qabsiga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Los profesores de recursos ayudan a las personas con las adaptaciones</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Walimu wa nyenzo husaidia watu kukabiliana na hali</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Tinutulungan ng mga guro ng mapagkukunan ang mga tao sa mga adaptasyon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Kaynak öğretmenler, insanlara uyarlamalar konusunda yardımcı olur</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Ресурсні вчителі допомагають людям з адаптацією</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Giáo viên nguồn lực giúp mọi người thích nghi</a:t>
            </a:r>
            <a:endParaRPr sz="1550">
              <a:solidFill>
                <a:srgbClr val="AAAAAA"/>
              </a:solidFill>
              <a:latin typeface="Average"/>
              <a:ea typeface="Average"/>
              <a:cs typeface="Average"/>
              <a:sym typeface="Average"/>
            </a:endParaRPr>
          </a:p>
        </p:txBody>
      </p:sp>
      <p:sp>
        <p:nvSpPr>
          <p:cNvPr id="278" name="Google Shape;278;p56"/>
          <p:cNvSpPr txBox="1"/>
          <p:nvPr/>
        </p:nvSpPr>
        <p:spPr>
          <a:xfrm>
            <a:off x="0" y="5948175"/>
            <a:ext cx="4578300" cy="909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Ms. MacDonald</a:t>
            </a:r>
            <a:endParaRPr b="1" sz="2400">
              <a:solidFill>
                <a:srgbClr val="00FF00"/>
              </a:solidFill>
              <a:latin typeface="Average"/>
              <a:ea typeface="Average"/>
              <a:cs typeface="Average"/>
              <a:sym typeface="Average"/>
            </a:endParaRPr>
          </a:p>
          <a:p>
            <a:pPr indent="0" lvl="0" marL="0" rtl="0" algn="ctr">
              <a:spcBef>
                <a:spcPts val="0"/>
              </a:spcBef>
              <a:spcAft>
                <a:spcPts val="0"/>
              </a:spcAft>
              <a:buNone/>
            </a:pPr>
            <a:r>
              <a:rPr lang="en" sz="2400">
                <a:solidFill>
                  <a:srgbClr val="FFFFFF"/>
                </a:solidFill>
                <a:latin typeface="Average"/>
                <a:ea typeface="Average"/>
                <a:cs typeface="Average"/>
                <a:sym typeface="Average"/>
              </a:rPr>
              <a:t>Grade </a:t>
            </a:r>
            <a:r>
              <a:rPr b="1" lang="en" sz="2400">
                <a:solidFill>
                  <a:srgbClr val="FFFFFF"/>
                </a:solidFill>
                <a:latin typeface="Average"/>
                <a:ea typeface="Average"/>
                <a:cs typeface="Average"/>
                <a:sym typeface="Average"/>
              </a:rPr>
              <a:t>Twelve</a:t>
            </a:r>
            <a:endParaRPr b="1" sz="2400">
              <a:solidFill>
                <a:srgbClr val="FFFFFF"/>
              </a:solidFill>
            </a:endParaRPr>
          </a:p>
        </p:txBody>
      </p:sp>
      <p:pic>
        <p:nvPicPr>
          <p:cNvPr id="279" name="Google Shape;279;p56"/>
          <p:cNvPicPr preferRelativeResize="0"/>
          <p:nvPr/>
        </p:nvPicPr>
        <p:blipFill>
          <a:blip r:embed="rId3">
            <a:alphaModFix/>
          </a:blip>
          <a:stretch>
            <a:fillRect/>
          </a:stretch>
        </p:blipFill>
        <p:spPr>
          <a:xfrm>
            <a:off x="4550" y="2526000"/>
            <a:ext cx="4562898" cy="342217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9"/>
          <p:cNvSpPr txBox="1"/>
          <p:nvPr/>
        </p:nvSpPr>
        <p:spPr>
          <a:xfrm>
            <a:off x="0" y="0"/>
            <a:ext cx="2743200" cy="109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172" name="Google Shape;172;p39"/>
          <p:cNvPicPr preferRelativeResize="0"/>
          <p:nvPr/>
        </p:nvPicPr>
        <p:blipFill>
          <a:blip r:embed="rId3">
            <a:alphaModFix/>
          </a:blip>
          <a:stretch>
            <a:fillRect/>
          </a:stretch>
        </p:blipFill>
        <p:spPr>
          <a:xfrm>
            <a:off x="228588" y="1097400"/>
            <a:ext cx="2286000" cy="3440430"/>
          </a:xfrm>
          <a:prstGeom prst="rect">
            <a:avLst/>
          </a:prstGeom>
          <a:noFill/>
          <a:ln>
            <a:noFill/>
          </a:ln>
        </p:spPr>
      </p:pic>
      <p:sp>
        <p:nvSpPr>
          <p:cNvPr id="173" name="Google Shape;173;p39"/>
          <p:cNvSpPr txBox="1"/>
          <p:nvPr/>
        </p:nvSpPr>
        <p:spPr>
          <a:xfrm>
            <a:off x="0" y="4537825"/>
            <a:ext cx="2743200" cy="23202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 sz="1600">
                <a:solidFill>
                  <a:srgbClr val="CACACA"/>
                </a:solidFill>
                <a:latin typeface="Average"/>
                <a:ea typeface="Average"/>
                <a:cs typeface="Average"/>
                <a:sym typeface="Average"/>
              </a:rPr>
              <a:t>We are going to learn how to take a </a:t>
            </a:r>
            <a:r>
              <a:rPr b="1" lang="en" sz="1600">
                <a:solidFill>
                  <a:srgbClr val="00FF00"/>
                </a:solidFill>
                <a:latin typeface="Average"/>
                <a:ea typeface="Average"/>
                <a:cs typeface="Average"/>
                <a:sym typeface="Average"/>
              </a:rPr>
              <a:t>good selfie</a:t>
            </a:r>
            <a:r>
              <a:rPr lang="en" sz="1600">
                <a:solidFill>
                  <a:srgbClr val="CACACA"/>
                </a:solidFill>
                <a:latin typeface="Average"/>
                <a:ea typeface="Average"/>
                <a:cs typeface="Average"/>
                <a:sym typeface="Average"/>
              </a:rPr>
              <a:t>. We are going to keep practicing shading with deep </a:t>
            </a:r>
            <a:r>
              <a:rPr b="1" lang="en" sz="1600">
                <a:solidFill>
                  <a:srgbClr val="00FF00"/>
                </a:solidFill>
                <a:latin typeface="Average"/>
                <a:ea typeface="Average"/>
                <a:cs typeface="Average"/>
                <a:sym typeface="Average"/>
              </a:rPr>
              <a:t>darks</a:t>
            </a:r>
            <a:r>
              <a:rPr lang="en" sz="1600">
                <a:solidFill>
                  <a:srgbClr val="CACACA"/>
                </a:solidFill>
                <a:latin typeface="Average"/>
                <a:ea typeface="Average"/>
                <a:cs typeface="Average"/>
                <a:sym typeface="Average"/>
              </a:rPr>
              <a:t>, </a:t>
            </a:r>
            <a:r>
              <a:rPr b="1" lang="en" sz="1600">
                <a:solidFill>
                  <a:srgbClr val="00FF00"/>
                </a:solidFill>
                <a:latin typeface="Average"/>
                <a:ea typeface="Average"/>
                <a:cs typeface="Average"/>
                <a:sym typeface="Average"/>
              </a:rPr>
              <a:t>blending</a:t>
            </a:r>
            <a:r>
              <a:rPr lang="en" sz="1600">
                <a:solidFill>
                  <a:srgbClr val="CACACA"/>
                </a:solidFill>
                <a:latin typeface="Average"/>
                <a:ea typeface="Average"/>
                <a:cs typeface="Average"/>
                <a:sym typeface="Average"/>
              </a:rPr>
              <a:t>, and </a:t>
            </a:r>
            <a:r>
              <a:rPr b="1" lang="en" sz="1600">
                <a:solidFill>
                  <a:srgbClr val="00FF00"/>
                </a:solidFill>
                <a:latin typeface="Average"/>
                <a:ea typeface="Average"/>
                <a:cs typeface="Average"/>
                <a:sym typeface="Average"/>
              </a:rPr>
              <a:t>smoothness</a:t>
            </a:r>
            <a:r>
              <a:rPr lang="en" sz="1600">
                <a:solidFill>
                  <a:srgbClr val="CACACA"/>
                </a:solidFill>
                <a:latin typeface="Average"/>
                <a:ea typeface="Average"/>
                <a:cs typeface="Average"/>
                <a:sym typeface="Average"/>
              </a:rPr>
              <a:t>. And then we are going using shading to make things look </a:t>
            </a:r>
            <a:r>
              <a:rPr b="1" lang="en" sz="1600">
                <a:solidFill>
                  <a:srgbClr val="00FF00"/>
                </a:solidFill>
                <a:latin typeface="Average"/>
                <a:ea typeface="Average"/>
                <a:cs typeface="Average"/>
                <a:sym typeface="Average"/>
              </a:rPr>
              <a:t>three dimensional</a:t>
            </a:r>
            <a:r>
              <a:rPr lang="en" sz="1600">
                <a:solidFill>
                  <a:srgbClr val="CACACA"/>
                </a:solidFill>
                <a:latin typeface="Average"/>
                <a:ea typeface="Average"/>
                <a:cs typeface="Average"/>
                <a:sym typeface="Average"/>
              </a:rPr>
              <a:t>. </a:t>
            </a:r>
            <a:endParaRPr sz="1600"/>
          </a:p>
        </p:txBody>
      </p:sp>
      <p:sp>
        <p:nvSpPr>
          <p:cNvPr descr="Translations" id="174" name="Google Shape;174;p39"/>
          <p:cNvSpPr txBox="1"/>
          <p:nvPr/>
        </p:nvSpPr>
        <p:spPr>
          <a:xfrm>
            <a:off x="2743200" y="0"/>
            <a:ext cx="64008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ስለ ጥሩ የራስ ፎቶዎች እንማራለን፣ ጥላን መለማመድ እና ነገሮችን 3D መስራት እንችላለን።</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سنتعلم كيفية التقاط صور شخصية جيدة، وممارسة التظليل وجعل الأشياء ثلاثية الأبعاد.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Aprendrem sobre bons selfies, practicarem l'ombrejat i fer coses en 3D.</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我们将学习如何拍出好的自拍照，练习阴影处理和制作 3D 效果。</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ما می خواهیم در مورد سلفی های خوب یاد بگیریم، سایه زدن را تمرین کنیم و چیزها را سه بعدی کنیم.</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हम अच्छी सेल्फी के बारे में सीखेंगे, छायांकन का अभ्यास करेंगे और चीजों को 3D में ढालेंगे।</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素敵な自撮りの撮り方を学び、シェーディングや 3D の作り方を練習します。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좋은 셀카를 찍는 방법을 배우고, 음영을 넣는 법과 사물을 3D로 만드는 법을 연습해 보겠습니다.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Em ê li ser selfieyên baş fêr bibin, şidandin û çêkirina tiştan 3D bikin.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Vamos aprender sobre boas selfies, praticar sombreamento e fazer coisas em 3D.</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ਅਸੀਂ ਚੰਗੀਆਂ ਸੈਲਫੀਜ਼, ਸ਼ੇਡਿੰਗ ਦਾ ਅਭਿਆਸ ਅਤੇ ਚੀਜ਼ਾਂ ਨੂੰ 3D ਬਣਾਉਣ ਬਾਰੇ ਸਿੱਖਣ ਜਾ ਰਹੇ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Мы узнаем о хороших селфи, попрактикуемся в штриховке и создании 3D-объектов.</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Waxaan baran doonaa wax ku saabsan sawir-gacmeedka wanaagsan, ku celcelinta hadhka iyo samaynta waxyaabaha 3D.</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Vamos a aprender sobre buenos selfies, practicar el sombreado y hacer cosas en 3D.</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Tutajifunza kuhusu selfies nzuri, kufanya mazoezi ya kuweka kivuli na kutengeneza vitu vya 3D.</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Matututo tayo tungkol sa magagandang selfie, magsanay ng shading at gumawa ng mga bagay na 3D.</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İyi selfie çekmeyi öğreneceğiz, gölgelendirmeyi ve nesneleri 3 boyutlu hale getirmeyi çalışacağız.</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Ми навчимося хороших селфі, потренуємося в затіненні та створювати речі 3D.</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Chúng ta sẽ học về cách chụp ảnh tự sướng đẹp, thực hành tô bóng và tạo hiệu ứng 3D.</a:t>
            </a:r>
            <a:endParaRPr sz="1450">
              <a:solidFill>
                <a:srgbClr val="CACACA"/>
              </a:solidFill>
              <a:latin typeface="Average"/>
              <a:ea typeface="Average"/>
              <a:cs typeface="Average"/>
              <a:sym typeface="Averag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graphicFrame>
        <p:nvGraphicFramePr>
          <p:cNvPr id="288" name="Google Shape;288;p58"/>
          <p:cNvGraphicFramePr/>
          <p:nvPr/>
        </p:nvGraphicFramePr>
        <p:xfrm>
          <a:off x="1156625" y="137313"/>
          <a:ext cx="3000000" cy="3000000"/>
        </p:xfrm>
        <a:graphic>
          <a:graphicData uri="http://schemas.openxmlformats.org/drawingml/2006/table">
            <a:tbl>
              <a:tblPr>
                <a:noFill/>
                <a:tableStyleId>{699A53E9-B5F8-4CA5-8133-A70180D006F5}</a:tableStyleId>
              </a:tblPr>
              <a:tblGrid>
                <a:gridCol w="1366150"/>
                <a:gridCol w="1366150"/>
                <a:gridCol w="1366150"/>
                <a:gridCol w="1366150"/>
                <a:gridCol w="1366150"/>
              </a:tblGrid>
              <a:tr h="875250">
                <a:tc gridSpan="5">
                  <a:txBody>
                    <a:bodyPr/>
                    <a:lstStyle/>
                    <a:p>
                      <a:pPr indent="0" lvl="0" marL="0" rtl="0" algn="ctr">
                        <a:lnSpc>
                          <a:spcPct val="115000"/>
                        </a:lnSpc>
                        <a:spcBef>
                          <a:spcPts val="0"/>
                        </a:spcBef>
                        <a:spcAft>
                          <a:spcPts val="0"/>
                        </a:spcAft>
                        <a:buNone/>
                      </a:pPr>
                      <a:r>
                        <a:rPr lang="en" sz="4800">
                          <a:solidFill>
                            <a:srgbClr val="EFEFEF"/>
                          </a:solidFill>
                          <a:latin typeface="Oswald"/>
                          <a:ea typeface="Oswald"/>
                          <a:cs typeface="Oswald"/>
                          <a:sym typeface="Oswald"/>
                        </a:rPr>
                        <a:t>Self-portrait Calendar</a:t>
                      </a:r>
                      <a:endParaRPr sz="4800">
                        <a:solidFill>
                          <a:srgbClr val="EFEFEF"/>
                        </a:solidFill>
                        <a:latin typeface="Oswald"/>
                        <a:ea typeface="Oswald"/>
                        <a:cs typeface="Oswald"/>
                        <a:sym typeface="Oswald"/>
                      </a:endParaRPr>
                    </a:p>
                  </a:txBody>
                  <a:tcPr marT="19050" marB="19050" marR="28575" marL="28575" anchor="ctr">
                    <a:lnL cap="flat" cmpd="sng" w="9525">
                      <a:solidFill>
                        <a:srgbClr val="000000">
                          <a:alpha val="0"/>
                        </a:srgbClr>
                      </a:solidFill>
                      <a:prstDash val="solid"/>
                      <a:round/>
                      <a:headEnd len="sm" w="sm" type="none"/>
                      <a:tailEnd len="sm" w="sm" type="none"/>
                    </a:lnL>
                    <a:lnB cap="flat" cmpd="sng" w="19050">
                      <a:solidFill>
                        <a:srgbClr val="EFEFEF"/>
                      </a:solidFill>
                      <a:prstDash val="solid"/>
                      <a:round/>
                      <a:headEnd len="sm" w="sm" type="none"/>
                      <a:tailEnd len="sm" w="sm" type="none"/>
                    </a:lnB>
                  </a:tcPr>
                </a:tc>
                <a:tc hMerge="1"/>
                <a:tc hMerge="1"/>
                <a:tc hMerge="1"/>
                <a:tc hMerge="1"/>
              </a:tr>
              <a:tr h="875250">
                <a:tc>
                  <a:txBody>
                    <a:bodyPr/>
                    <a:lstStyle/>
                    <a:p>
                      <a:pPr indent="0" lvl="0" marL="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3600">
                          <a:solidFill>
                            <a:srgbClr val="6AA84F"/>
                          </a:solidFill>
                          <a:latin typeface="Oswald"/>
                          <a:ea typeface="Oswald"/>
                          <a:cs typeface="Oswald"/>
                          <a:sym typeface="Oswald"/>
                        </a:rPr>
                        <a:t>Hello!</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Skill builders</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9</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10</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300">
                          <a:solidFill>
                            <a:srgbClr val="6D9EEB"/>
                          </a:solidFill>
                          <a:latin typeface="Oswald"/>
                          <a:ea typeface="Oswald"/>
                          <a:cs typeface="Oswald"/>
                          <a:sym typeface="Oswald"/>
                        </a:rPr>
                        <a:t>Fire Drill </a:t>
                      </a:r>
                      <a:br>
                        <a:rPr lang="en" sz="2300">
                          <a:solidFill>
                            <a:srgbClr val="6D9EEB"/>
                          </a:solidFill>
                          <a:latin typeface="Oswald"/>
                          <a:ea typeface="Oswald"/>
                          <a:cs typeface="Oswald"/>
                          <a:sym typeface="Oswald"/>
                        </a:rPr>
                      </a:br>
                      <a:r>
                        <a:rPr lang="en" sz="2300">
                          <a:solidFill>
                            <a:srgbClr val="6D9EEB"/>
                          </a:solidFill>
                          <a:latin typeface="Oswald"/>
                          <a:ea typeface="Oswald"/>
                          <a:cs typeface="Oswald"/>
                          <a:sym typeface="Oswald"/>
                        </a:rPr>
                        <a:t>D block</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EAD1DC"/>
                          </a:solidFill>
                          <a:latin typeface="Oswald"/>
                          <a:ea typeface="Oswald"/>
                          <a:cs typeface="Oswald"/>
                          <a:sym typeface="Oswald"/>
                        </a:rPr>
                        <a:t>Wear pink</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13</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16</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17</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Lightly outline</a:t>
                      </a:r>
                      <a:endParaRPr sz="22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portrait </a:t>
                      </a:r>
                      <a:endParaRPr sz="22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19</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2400">
                          <a:solidFill>
                            <a:srgbClr val="6AA84F"/>
                          </a:solidFill>
                          <a:latin typeface="Oswald"/>
                          <a:ea typeface="Oswald"/>
                          <a:cs typeface="Oswald"/>
                          <a:sym typeface="Oswald"/>
                        </a:rPr>
                        <a:t>First shading layer</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23</a:t>
                      </a:r>
                      <a:endParaRPr sz="48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Second </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shading layer</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 </a:t>
                      </a:r>
                      <a:r>
                        <a:rPr lang="en" sz="2000">
                          <a:solidFill>
                            <a:srgbClr val="BF9000"/>
                          </a:solidFill>
                          <a:latin typeface="Oswald"/>
                          <a:ea typeface="Oswald"/>
                          <a:cs typeface="Oswald"/>
                          <a:sym typeface="Oswald"/>
                        </a:rPr>
                        <a:t>&amp; Art history</a:t>
                      </a:r>
                      <a:endParaRPr sz="2000">
                        <a:solidFill>
                          <a:srgbClr val="BF9000"/>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25</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Final adjustments</a:t>
                      </a:r>
                      <a:endParaRPr sz="47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Last goal-setting day</a:t>
                      </a:r>
                      <a:endParaRPr sz="23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2400">
                          <a:solidFill>
                            <a:srgbClr val="B7B7B7"/>
                          </a:solidFill>
                          <a:latin typeface="Oswald"/>
                          <a:ea typeface="Oswald"/>
                          <a:cs typeface="Oswald"/>
                          <a:sym typeface="Oswald"/>
                        </a:rPr>
                        <a:t>PD Day</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700">
                          <a:solidFill>
                            <a:srgbClr val="B7B7B7"/>
                          </a:solidFill>
                          <a:latin typeface="Oswald"/>
                          <a:ea typeface="Oswald"/>
                          <a:cs typeface="Oswald"/>
                          <a:sym typeface="Oswald"/>
                        </a:rPr>
                        <a:t>Truth and Reconciliation Day</a:t>
                      </a:r>
                      <a:endParaRPr sz="17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800">
                          <a:solidFill>
                            <a:srgbClr val="B7B7B7"/>
                          </a:solidFill>
                          <a:latin typeface="Oswald"/>
                          <a:ea typeface="Oswald"/>
                          <a:cs typeface="Oswald"/>
                          <a:sym typeface="Oswald"/>
                        </a:rPr>
                        <a:t>Hand in /</a:t>
                      </a:r>
                      <a:br>
                        <a:rPr lang="en" sz="1800">
                          <a:solidFill>
                            <a:srgbClr val="B7B7B7"/>
                          </a:solidFill>
                          <a:latin typeface="Oswald"/>
                          <a:ea typeface="Oswald"/>
                          <a:cs typeface="Oswald"/>
                          <a:sym typeface="Oswald"/>
                        </a:rPr>
                      </a:br>
                      <a:r>
                        <a:rPr lang="en" sz="1800">
                          <a:solidFill>
                            <a:srgbClr val="B7B7B7"/>
                          </a:solidFill>
                          <a:latin typeface="Oswald"/>
                          <a:ea typeface="Oswald"/>
                          <a:cs typeface="Oswald"/>
                          <a:sym typeface="Oswald"/>
                        </a:rPr>
                        <a:t>Last in-class day for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Start the depth drawing</a:t>
                      </a:r>
                      <a:endParaRPr sz="36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1800">
                          <a:solidFill>
                            <a:srgbClr val="B7B7B7"/>
                          </a:solidFill>
                          <a:latin typeface="Oswald"/>
                          <a:ea typeface="Oswald"/>
                          <a:cs typeface="Oswald"/>
                          <a:sym typeface="Oswald"/>
                        </a:rPr>
                        <a:t>Final day to hand in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graphicFrame>
        <p:nvGraphicFramePr>
          <p:cNvPr id="293" name="Google Shape;293;p59"/>
          <p:cNvGraphicFramePr/>
          <p:nvPr/>
        </p:nvGraphicFramePr>
        <p:xfrm>
          <a:off x="138" y="0"/>
          <a:ext cx="3000000" cy="3000000"/>
        </p:xfrm>
        <a:graphic>
          <a:graphicData uri="http://schemas.openxmlformats.org/drawingml/2006/table">
            <a:tbl>
              <a:tblPr>
                <a:noFill/>
                <a:tableStyleId>{D52372B0-A15B-433B-A585-A11BE84EEC5D}</a:tableStyleId>
              </a:tblPr>
              <a:tblGrid>
                <a:gridCol w="376000"/>
                <a:gridCol w="379425"/>
                <a:gridCol w="382850"/>
                <a:gridCol w="379425"/>
                <a:gridCol w="379425"/>
                <a:gridCol w="379425"/>
                <a:gridCol w="379425"/>
                <a:gridCol w="379425"/>
                <a:gridCol w="382850"/>
                <a:gridCol w="707475"/>
                <a:gridCol w="707475"/>
                <a:gridCol w="636550"/>
                <a:gridCol w="636550"/>
                <a:gridCol w="702675"/>
                <a:gridCol w="702675"/>
                <a:gridCol w="544025"/>
                <a:gridCol w="544025"/>
                <a:gridCol w="544025"/>
              </a:tblGrid>
              <a:tr h="625725">
                <a:tc gridSpan="18">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Self-portrait timeline</a:t>
                      </a:r>
                      <a:endParaRPr sz="3600">
                        <a:solidFill>
                          <a:srgbClr val="FFFFFF"/>
                        </a:solidFill>
                        <a:latin typeface="Oswald"/>
                        <a:ea typeface="Oswald"/>
                        <a:cs typeface="Oswald"/>
                        <a:sym typeface="Oswald"/>
                      </a:endParaRPr>
                    </a:p>
                  </a:txBody>
                  <a:tcPr marT="91425" marB="91425" marR="91425" marL="91425" anchor="ctr">
                    <a:lnB cap="flat" cmpd="sng" w="38100">
                      <a:solidFill>
                        <a:srgbClr val="FFFFFF"/>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r>
              <a:tr h="333925">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r>
              <a:tr h="5091950">
                <a:tc gridSpan="9">
                  <a:txBody>
                    <a:bodyPr/>
                    <a:lstStyle/>
                    <a:p>
                      <a:pPr indent="0" lvl="0" marL="0" rtl="0" algn="ctr">
                        <a:lnSpc>
                          <a:spcPct val="150000"/>
                        </a:lnSpc>
                        <a:spcBef>
                          <a:spcPts val="0"/>
                        </a:spcBef>
                        <a:spcAft>
                          <a:spcPts val="0"/>
                        </a:spcAft>
                        <a:buNone/>
                      </a:pPr>
                      <a:r>
                        <a:t/>
                      </a:r>
                      <a:endParaRPr sz="1200">
                        <a:solidFill>
                          <a:srgbClr val="FFFFFF"/>
                        </a:solidFill>
                        <a:latin typeface="Open Sans SemiBold"/>
                        <a:ea typeface="Open Sans SemiBold"/>
                        <a:cs typeface="Open Sans SemiBold"/>
                        <a:sym typeface="Open Sans SemiBold"/>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Skill building</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የክህሎት ግንባታ</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بناء المهارات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desenvolupament d'habilitats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技能培养</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ساخت مهارت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कौशल विकास</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スキル構築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기술 구축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avakirina jêhatîbûnê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desenvolvimento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ਹੁਨਰ ਨਿਰਮਾਣ</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развитие навыков</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xirfad dhisid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desarrollo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kujenga ujuzi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pagbuo ng kasanayan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beceri geliştirme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формування навичок</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xây dựng kỹ năng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hMerge="1"/>
                <a:tc hMerge="1"/>
                <a:tc hMerge="1"/>
                <a:tc hMerge="1"/>
                <a:tc hMerge="1"/>
                <a:tc hMerge="1"/>
                <a:tc hMerge="1"/>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Light outline</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የብርሃን ንድፍ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مخطط الضوء</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 lleuger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浅色轮廓</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طرح کلی نور</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प्रकाश रूपरेखा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明るい輪郭</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가벼운 윤곽</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nexşeya ronahî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claro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ਰੋਸ਼ਨੀ ਰੂਪਰੇਖਾ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световой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dulmar iftiin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de luz</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muhtasari wa mwanga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liwanag na balangkas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hafif ana hat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легкий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phác thảo ánh sáng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First layer</a:t>
                      </a:r>
                      <a:endParaRPr>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የመጀመሪያ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الأولى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第一层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اول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पहली सतह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最初の層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첫 번째 레이어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yekem</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primeira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ਪਹਿਲੀ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первый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koowaad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kwanza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unang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ilk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перший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đầu tiên</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Second layer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ሁለተኛ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الثانية</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segona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第二层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دوم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दूसरी परत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2層目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두 번째 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duyemîn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ਦੂਜੀ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второй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labaad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pili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pangalawang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ikinci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другий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thứ hai</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hMerge="1"/>
                <a:tc gridSpan="3">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sz="1300">
                          <a:solidFill>
                            <a:srgbClr val="FFFFFF"/>
                          </a:solidFill>
                          <a:latin typeface="Open Sans"/>
                          <a:ea typeface="Open Sans"/>
                          <a:cs typeface="Open Sans"/>
                          <a:sym typeface="Open Sans"/>
                        </a:rPr>
                        <a:t>Adjustment</a:t>
                      </a:r>
                      <a:endParaRPr b="1" sz="13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ማስተካከል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تعديل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调整</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تنظیم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समायोजन</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調整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조정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lêanî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ਵਿਵਸਥਾ</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корректирование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hagaajinta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marekebisho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pagsasaayos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ayarlama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коригування</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điều chỉnh</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hMerge="1"/>
                <a:tc hMerge="1"/>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grpSp>
        <p:nvGrpSpPr>
          <p:cNvPr id="298" name="Google Shape;298;p60"/>
          <p:cNvGrpSpPr/>
          <p:nvPr/>
        </p:nvGrpSpPr>
        <p:grpSpPr>
          <a:xfrm>
            <a:off x="980617" y="783225"/>
            <a:ext cx="7376949" cy="5846100"/>
            <a:chOff x="819975" y="0"/>
            <a:chExt cx="8984227" cy="7119839"/>
          </a:xfrm>
        </p:grpSpPr>
        <p:pic>
          <p:nvPicPr>
            <p:cNvPr id="299" name="Google Shape;299;p60"/>
            <p:cNvPicPr preferRelativeResize="0"/>
            <p:nvPr/>
          </p:nvPicPr>
          <p:blipFill>
            <a:blip r:embed="rId3">
              <a:alphaModFix/>
            </a:blip>
            <a:stretch>
              <a:fillRect/>
            </a:stretch>
          </p:blipFill>
          <p:spPr>
            <a:xfrm>
              <a:off x="819975" y="0"/>
              <a:ext cx="1182624" cy="914400"/>
            </a:xfrm>
            <a:prstGeom prst="rect">
              <a:avLst/>
            </a:prstGeom>
            <a:noFill/>
            <a:ln>
              <a:noFill/>
            </a:ln>
          </p:spPr>
        </p:pic>
        <p:pic>
          <p:nvPicPr>
            <p:cNvPr id="300" name="Google Shape;300;p60"/>
            <p:cNvPicPr preferRelativeResize="0"/>
            <p:nvPr/>
          </p:nvPicPr>
          <p:blipFill>
            <a:blip r:embed="rId4">
              <a:alphaModFix/>
            </a:blip>
            <a:stretch>
              <a:fillRect/>
            </a:stretch>
          </p:blipFill>
          <p:spPr>
            <a:xfrm>
              <a:off x="819975" y="1034247"/>
              <a:ext cx="1182624" cy="914400"/>
            </a:xfrm>
            <a:prstGeom prst="rect">
              <a:avLst/>
            </a:prstGeom>
            <a:noFill/>
            <a:ln>
              <a:noFill/>
            </a:ln>
          </p:spPr>
        </p:pic>
        <p:pic>
          <p:nvPicPr>
            <p:cNvPr id="301" name="Google Shape;301;p60"/>
            <p:cNvPicPr preferRelativeResize="0"/>
            <p:nvPr/>
          </p:nvPicPr>
          <p:blipFill>
            <a:blip r:embed="rId5">
              <a:alphaModFix/>
            </a:blip>
            <a:stretch>
              <a:fillRect/>
            </a:stretch>
          </p:blipFill>
          <p:spPr>
            <a:xfrm>
              <a:off x="819975" y="2068495"/>
              <a:ext cx="1182624" cy="914400"/>
            </a:xfrm>
            <a:prstGeom prst="rect">
              <a:avLst/>
            </a:prstGeom>
            <a:noFill/>
            <a:ln>
              <a:noFill/>
            </a:ln>
          </p:spPr>
        </p:pic>
        <p:grpSp>
          <p:nvGrpSpPr>
            <p:cNvPr id="302" name="Google Shape;302;p60"/>
            <p:cNvGrpSpPr/>
            <p:nvPr/>
          </p:nvGrpSpPr>
          <p:grpSpPr>
            <a:xfrm>
              <a:off x="823106" y="3102742"/>
              <a:ext cx="1414286" cy="914378"/>
              <a:chOff x="455150" y="4738700"/>
              <a:chExt cx="1058439" cy="685801"/>
            </a:xfrm>
          </p:grpSpPr>
          <p:pic>
            <p:nvPicPr>
              <p:cNvPr id="303" name="Google Shape;303;p60"/>
              <p:cNvPicPr preferRelativeResize="0"/>
              <p:nvPr/>
            </p:nvPicPr>
            <p:blipFill>
              <a:blip r:embed="rId6">
                <a:alphaModFix/>
              </a:blip>
              <a:stretch>
                <a:fillRect/>
              </a:stretch>
            </p:blipFill>
            <p:spPr>
              <a:xfrm>
                <a:off x="455150" y="4738700"/>
                <a:ext cx="529046" cy="685800"/>
              </a:xfrm>
              <a:prstGeom prst="rect">
                <a:avLst/>
              </a:prstGeom>
              <a:noFill/>
              <a:ln>
                <a:noFill/>
              </a:ln>
            </p:spPr>
          </p:pic>
          <p:pic>
            <p:nvPicPr>
              <p:cNvPr id="304" name="Google Shape;304;p60"/>
              <p:cNvPicPr preferRelativeResize="0"/>
              <p:nvPr/>
            </p:nvPicPr>
            <p:blipFill>
              <a:blip r:embed="rId7">
                <a:alphaModFix/>
              </a:blip>
              <a:stretch>
                <a:fillRect/>
              </a:stretch>
            </p:blipFill>
            <p:spPr>
              <a:xfrm>
                <a:off x="984200" y="4738700"/>
                <a:ext cx="529389" cy="685800"/>
              </a:xfrm>
              <a:prstGeom prst="rect">
                <a:avLst/>
              </a:prstGeom>
              <a:noFill/>
              <a:ln>
                <a:noFill/>
              </a:ln>
            </p:spPr>
          </p:pic>
        </p:grpSp>
        <p:grpSp>
          <p:nvGrpSpPr>
            <p:cNvPr id="305" name="Google Shape;305;p60"/>
            <p:cNvGrpSpPr/>
            <p:nvPr/>
          </p:nvGrpSpPr>
          <p:grpSpPr>
            <a:xfrm>
              <a:off x="823112" y="4136967"/>
              <a:ext cx="1414299" cy="914381"/>
              <a:chOff x="447051" y="5424505"/>
              <a:chExt cx="1064664" cy="685803"/>
            </a:xfrm>
          </p:grpSpPr>
          <p:pic>
            <p:nvPicPr>
              <p:cNvPr id="306" name="Google Shape;306;p60"/>
              <p:cNvPicPr preferRelativeResize="0"/>
              <p:nvPr/>
            </p:nvPicPr>
            <p:blipFill>
              <a:blip r:embed="rId8">
                <a:alphaModFix/>
              </a:blip>
              <a:stretch>
                <a:fillRect/>
              </a:stretch>
            </p:blipFill>
            <p:spPr>
              <a:xfrm>
                <a:off x="979451" y="5424507"/>
                <a:ext cx="532264" cy="685800"/>
              </a:xfrm>
              <a:prstGeom prst="rect">
                <a:avLst/>
              </a:prstGeom>
              <a:noFill/>
              <a:ln>
                <a:noFill/>
              </a:ln>
            </p:spPr>
          </p:pic>
          <p:pic>
            <p:nvPicPr>
              <p:cNvPr id="307" name="Google Shape;307;p60"/>
              <p:cNvPicPr preferRelativeResize="0"/>
              <p:nvPr/>
            </p:nvPicPr>
            <p:blipFill>
              <a:blip r:embed="rId9">
                <a:alphaModFix/>
              </a:blip>
              <a:stretch>
                <a:fillRect/>
              </a:stretch>
            </p:blipFill>
            <p:spPr>
              <a:xfrm>
                <a:off x="447051" y="5424505"/>
                <a:ext cx="532397" cy="685800"/>
              </a:xfrm>
              <a:prstGeom prst="rect">
                <a:avLst/>
              </a:prstGeom>
              <a:noFill/>
              <a:ln>
                <a:noFill/>
              </a:ln>
            </p:spPr>
          </p:pic>
        </p:grpSp>
        <p:pic>
          <p:nvPicPr>
            <p:cNvPr id="308" name="Google Shape;308;p60"/>
            <p:cNvPicPr preferRelativeResize="0"/>
            <p:nvPr/>
          </p:nvPicPr>
          <p:blipFill>
            <a:blip r:embed="rId10">
              <a:alphaModFix/>
            </a:blip>
            <a:stretch>
              <a:fillRect/>
            </a:stretch>
          </p:blipFill>
          <p:spPr>
            <a:xfrm>
              <a:off x="825151" y="5171195"/>
              <a:ext cx="707136" cy="914400"/>
            </a:xfrm>
            <a:prstGeom prst="rect">
              <a:avLst/>
            </a:prstGeom>
            <a:noFill/>
            <a:ln>
              <a:noFill/>
            </a:ln>
          </p:spPr>
        </p:pic>
        <p:grpSp>
          <p:nvGrpSpPr>
            <p:cNvPr id="309" name="Google Shape;309;p60"/>
            <p:cNvGrpSpPr/>
            <p:nvPr/>
          </p:nvGrpSpPr>
          <p:grpSpPr>
            <a:xfrm>
              <a:off x="825152" y="6205442"/>
              <a:ext cx="2818393" cy="914391"/>
              <a:chOff x="457202" y="6795867"/>
              <a:chExt cx="2818393" cy="914391"/>
            </a:xfrm>
          </p:grpSpPr>
          <p:grpSp>
            <p:nvGrpSpPr>
              <p:cNvPr id="310" name="Google Shape;310;p60"/>
              <p:cNvGrpSpPr/>
              <p:nvPr/>
            </p:nvGrpSpPr>
            <p:grpSpPr>
              <a:xfrm>
                <a:off x="457202" y="6795880"/>
                <a:ext cx="1426468" cy="914378"/>
                <a:chOff x="457200" y="6796100"/>
                <a:chExt cx="1065801" cy="685801"/>
              </a:xfrm>
            </p:grpSpPr>
            <p:pic>
              <p:nvPicPr>
                <p:cNvPr id="311" name="Google Shape;311;p60"/>
                <p:cNvPicPr preferRelativeResize="0"/>
                <p:nvPr/>
              </p:nvPicPr>
              <p:blipFill>
                <a:blip r:embed="rId11">
                  <a:alphaModFix/>
                </a:blip>
                <a:stretch>
                  <a:fillRect/>
                </a:stretch>
              </p:blipFill>
              <p:spPr>
                <a:xfrm>
                  <a:off x="457200" y="6796100"/>
                  <a:ext cx="532397" cy="685801"/>
                </a:xfrm>
                <a:prstGeom prst="rect">
                  <a:avLst/>
                </a:prstGeom>
                <a:noFill/>
                <a:ln>
                  <a:noFill/>
                </a:ln>
              </p:spPr>
            </p:pic>
            <p:pic>
              <p:nvPicPr>
                <p:cNvPr id="312" name="Google Shape;312;p60"/>
                <p:cNvPicPr preferRelativeResize="0"/>
                <p:nvPr/>
              </p:nvPicPr>
              <p:blipFill>
                <a:blip r:embed="rId12">
                  <a:alphaModFix/>
                </a:blip>
                <a:stretch>
                  <a:fillRect/>
                </a:stretch>
              </p:blipFill>
              <p:spPr>
                <a:xfrm>
                  <a:off x="989601" y="6796100"/>
                  <a:ext cx="533401" cy="685801"/>
                </a:xfrm>
                <a:prstGeom prst="rect">
                  <a:avLst/>
                </a:prstGeom>
                <a:noFill/>
                <a:ln>
                  <a:noFill/>
                </a:ln>
              </p:spPr>
            </p:pic>
          </p:grpSp>
          <p:grpSp>
            <p:nvGrpSpPr>
              <p:cNvPr id="313" name="Google Shape;313;p60"/>
              <p:cNvGrpSpPr/>
              <p:nvPr/>
            </p:nvGrpSpPr>
            <p:grpSpPr>
              <a:xfrm>
                <a:off x="1861350" y="6795867"/>
                <a:ext cx="1414245" cy="914382"/>
                <a:chOff x="1511713" y="6796096"/>
                <a:chExt cx="1060790" cy="685804"/>
              </a:xfrm>
            </p:grpSpPr>
            <p:pic>
              <p:nvPicPr>
                <p:cNvPr id="314" name="Google Shape;314;p60"/>
                <p:cNvPicPr preferRelativeResize="0"/>
                <p:nvPr/>
              </p:nvPicPr>
              <p:blipFill>
                <a:blip r:embed="rId13">
                  <a:alphaModFix/>
                </a:blip>
                <a:stretch>
                  <a:fillRect/>
                </a:stretch>
              </p:blipFill>
              <p:spPr>
                <a:xfrm>
                  <a:off x="1511713" y="6796099"/>
                  <a:ext cx="532398" cy="685801"/>
                </a:xfrm>
                <a:prstGeom prst="rect">
                  <a:avLst/>
                </a:prstGeom>
                <a:noFill/>
                <a:ln>
                  <a:noFill/>
                </a:ln>
              </p:spPr>
            </p:pic>
            <p:pic>
              <p:nvPicPr>
                <p:cNvPr id="315" name="Google Shape;315;p60"/>
                <p:cNvPicPr preferRelativeResize="0"/>
                <p:nvPr/>
              </p:nvPicPr>
              <p:blipFill>
                <a:blip r:embed="rId14">
                  <a:alphaModFix/>
                </a:blip>
                <a:stretch>
                  <a:fillRect/>
                </a:stretch>
              </p:blipFill>
              <p:spPr>
                <a:xfrm>
                  <a:off x="2044101" y="6796096"/>
                  <a:ext cx="528402" cy="685801"/>
                </a:xfrm>
                <a:prstGeom prst="rect">
                  <a:avLst/>
                </a:prstGeom>
                <a:noFill/>
                <a:ln>
                  <a:noFill/>
                </a:ln>
              </p:spPr>
            </p:pic>
          </p:grpSp>
        </p:grpSp>
        <p:sp>
          <p:nvSpPr>
            <p:cNvPr id="316" name="Google Shape;316;p60"/>
            <p:cNvSpPr txBox="1"/>
            <p:nvPr/>
          </p:nvSpPr>
          <p:spPr>
            <a:xfrm>
              <a:off x="2428954" y="0"/>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1</a:t>
              </a:r>
              <a:r>
                <a:rPr lang="en" sz="1700">
                  <a:solidFill>
                    <a:srgbClr val="B7B7B7"/>
                  </a:solidFill>
                  <a:latin typeface="Open Sans"/>
                  <a:ea typeface="Open Sans"/>
                  <a:cs typeface="Open Sans"/>
                  <a:sym typeface="Open Sans"/>
                </a:rPr>
                <a:t>. Learn the difference between</a:t>
              </a:r>
              <a:r>
                <a:rPr b="1" lang="en" sz="1700">
                  <a:solidFill>
                    <a:srgbClr val="B7B7B7"/>
                  </a:solidFill>
                  <a:latin typeface="Open Sans"/>
                  <a:ea typeface="Open Sans"/>
                  <a:cs typeface="Open Sans"/>
                  <a:sym typeface="Open Sans"/>
                </a:rPr>
                <a:t> </a:t>
              </a:r>
              <a:r>
                <a:rPr b="1" lang="en" sz="1700">
                  <a:solidFill>
                    <a:srgbClr val="FFFFFF"/>
                  </a:solidFill>
                  <a:latin typeface="Open Sans"/>
                  <a:ea typeface="Open Sans"/>
                  <a:cs typeface="Open Sans"/>
                  <a:sym typeface="Open Sans"/>
                </a:rPr>
                <a:t>looking and seeing</a:t>
              </a:r>
              <a:endParaRPr b="1" sz="1700">
                <a:solidFill>
                  <a:srgbClr val="FFFFFF"/>
                </a:solidFill>
                <a:latin typeface="Open Sans"/>
                <a:ea typeface="Open Sans"/>
                <a:cs typeface="Open Sans"/>
                <a:sym typeface="Open Sans"/>
              </a:endParaRPr>
            </a:p>
          </p:txBody>
        </p:sp>
        <p:sp>
          <p:nvSpPr>
            <p:cNvPr id="317" name="Google Shape;317;p60"/>
            <p:cNvSpPr txBox="1"/>
            <p:nvPr/>
          </p:nvSpPr>
          <p:spPr>
            <a:xfrm>
              <a:off x="2428954" y="1034248"/>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2</a:t>
              </a:r>
              <a:r>
                <a:rPr lang="en" sz="1700">
                  <a:solidFill>
                    <a:srgbClr val="B7B7B7"/>
                  </a:solidFill>
                  <a:latin typeface="Open Sans"/>
                  <a:ea typeface="Open Sans"/>
                  <a:cs typeface="Open Sans"/>
                  <a:sym typeface="Open Sans"/>
                </a:rPr>
                <a:t>. Improve your ability to </a:t>
              </a:r>
              <a:r>
                <a:rPr b="1" lang="en" sz="1700">
                  <a:solidFill>
                    <a:srgbClr val="FFFFFF"/>
                  </a:solidFill>
                  <a:latin typeface="Open Sans"/>
                  <a:ea typeface="Open Sans"/>
                  <a:cs typeface="Open Sans"/>
                  <a:sym typeface="Open Sans"/>
                </a:rPr>
                <a:t>draw details</a:t>
              </a:r>
              <a:endParaRPr sz="1700">
                <a:solidFill>
                  <a:srgbClr val="B7B7B7"/>
                </a:solidFill>
              </a:endParaRPr>
            </a:p>
          </p:txBody>
        </p:sp>
        <p:sp>
          <p:nvSpPr>
            <p:cNvPr id="318" name="Google Shape;318;p60"/>
            <p:cNvSpPr txBox="1"/>
            <p:nvPr/>
          </p:nvSpPr>
          <p:spPr>
            <a:xfrm>
              <a:off x="2428954" y="2090622"/>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3</a:t>
              </a:r>
              <a:r>
                <a:rPr lang="en" sz="1700">
                  <a:solidFill>
                    <a:srgbClr val="B7B7B7"/>
                  </a:solidFill>
                  <a:latin typeface="Open Sans"/>
                  <a:ea typeface="Open Sans"/>
                  <a:cs typeface="Open Sans"/>
                  <a:sym typeface="Open Sans"/>
                </a:rPr>
                <a:t>. Learn how to </a:t>
              </a:r>
              <a:r>
                <a:rPr b="1" lang="en" sz="1700">
                  <a:solidFill>
                    <a:srgbClr val="FFFFFF"/>
                  </a:solidFill>
                  <a:latin typeface="Open Sans"/>
                  <a:ea typeface="Open Sans"/>
                  <a:cs typeface="Open Sans"/>
                  <a:sym typeface="Open Sans"/>
                </a:rPr>
                <a:t>draw angles</a:t>
              </a:r>
              <a:r>
                <a:rPr b="1" lang="en" sz="1700">
                  <a:solidFill>
                    <a:srgbClr val="B7B7B7"/>
                  </a:solidFill>
                  <a:latin typeface="Open Sans"/>
                  <a:ea typeface="Open Sans"/>
                  <a:cs typeface="Open Sans"/>
                  <a:sym typeface="Open Sans"/>
                </a:rPr>
                <a:t> </a:t>
              </a:r>
              <a:r>
                <a:rPr lang="en" sz="1700">
                  <a:solidFill>
                    <a:srgbClr val="B7B7B7"/>
                  </a:solidFill>
                  <a:latin typeface="Open Sans"/>
                  <a:ea typeface="Open Sans"/>
                  <a:cs typeface="Open Sans"/>
                  <a:sym typeface="Open Sans"/>
                </a:rPr>
                <a:t>and </a:t>
              </a:r>
              <a:r>
                <a:rPr b="1" lang="en" sz="1700">
                  <a:solidFill>
                    <a:srgbClr val="FFFFFF"/>
                  </a:solidFill>
                  <a:latin typeface="Open Sans"/>
                  <a:ea typeface="Open Sans"/>
                  <a:cs typeface="Open Sans"/>
                  <a:sym typeface="Open Sans"/>
                </a:rPr>
                <a:t>shade</a:t>
              </a:r>
              <a:endParaRPr sz="1700">
                <a:solidFill>
                  <a:srgbClr val="B7B7B7"/>
                </a:solidFill>
              </a:endParaRPr>
            </a:p>
          </p:txBody>
        </p:sp>
        <p:sp>
          <p:nvSpPr>
            <p:cNvPr id="319" name="Google Shape;319;p60"/>
            <p:cNvSpPr txBox="1"/>
            <p:nvPr/>
          </p:nvSpPr>
          <p:spPr>
            <a:xfrm>
              <a:off x="2428954" y="3146995"/>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4</a:t>
              </a:r>
              <a:r>
                <a:rPr lang="en" sz="1700">
                  <a:solidFill>
                    <a:srgbClr val="B7B7B7"/>
                  </a:solidFill>
                  <a:latin typeface="Open Sans"/>
                  <a:ea typeface="Open Sans"/>
                  <a:cs typeface="Open Sans"/>
                  <a:sym typeface="Open Sans"/>
                </a:rPr>
                <a:t>. Use </a:t>
              </a:r>
              <a:r>
                <a:rPr b="1" lang="en" sz="1700">
                  <a:solidFill>
                    <a:srgbClr val="FFFFFF"/>
                  </a:solidFill>
                  <a:latin typeface="Open Sans"/>
                  <a:ea typeface="Open Sans"/>
                  <a:cs typeface="Open Sans"/>
                  <a:sym typeface="Open Sans"/>
                </a:rPr>
                <a:t>blending to make things look 3D</a:t>
              </a:r>
              <a:endParaRPr sz="1700">
                <a:solidFill>
                  <a:srgbClr val="B7B7B7"/>
                </a:solidFill>
              </a:endParaRPr>
            </a:p>
          </p:txBody>
        </p:sp>
        <p:sp>
          <p:nvSpPr>
            <p:cNvPr id="320" name="Google Shape;320;p60"/>
            <p:cNvSpPr txBox="1"/>
            <p:nvPr/>
          </p:nvSpPr>
          <p:spPr>
            <a:xfrm>
              <a:off x="2428954" y="4148031"/>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700">
                  <a:solidFill>
                    <a:srgbClr val="B7B7B7"/>
                  </a:solidFill>
                  <a:latin typeface="Open Sans"/>
                  <a:ea typeface="Open Sans"/>
                  <a:cs typeface="Open Sans"/>
                  <a:sym typeface="Open Sans"/>
                </a:rPr>
                <a:t>Step</a:t>
              </a:r>
              <a:r>
                <a:rPr b="1" lang="en" sz="1700">
                  <a:solidFill>
                    <a:srgbClr val="FFFFFF"/>
                  </a:solidFill>
                  <a:latin typeface="Open Sans"/>
                  <a:ea typeface="Open Sans"/>
                  <a:cs typeface="Open Sans"/>
                  <a:sym typeface="Open Sans"/>
                </a:rPr>
                <a:t> 5</a:t>
              </a:r>
              <a:r>
                <a:rPr lang="en" sz="1700">
                  <a:solidFill>
                    <a:srgbClr val="B7B7B7"/>
                  </a:solidFill>
                  <a:latin typeface="Open Sans"/>
                  <a:ea typeface="Open Sans"/>
                  <a:cs typeface="Open Sans"/>
                  <a:sym typeface="Open Sans"/>
                </a:rPr>
                <a:t>. Practice observing and drawing </a:t>
              </a:r>
              <a:r>
                <a:rPr b="1" lang="en" sz="1700">
                  <a:solidFill>
                    <a:srgbClr val="FFFFFF"/>
                  </a:solidFill>
                  <a:latin typeface="Open Sans"/>
                  <a:ea typeface="Open Sans"/>
                  <a:cs typeface="Open Sans"/>
                  <a:sym typeface="Open Sans"/>
                </a:rPr>
                <a:t>parts of the face</a:t>
              </a:r>
              <a:endParaRPr b="1" sz="1700">
                <a:solidFill>
                  <a:srgbClr val="B7B7B7"/>
                </a:solidFill>
              </a:endParaRPr>
            </a:p>
          </p:txBody>
        </p:sp>
        <p:sp>
          <p:nvSpPr>
            <p:cNvPr id="321" name="Google Shape;321;p60"/>
            <p:cNvSpPr txBox="1"/>
            <p:nvPr/>
          </p:nvSpPr>
          <p:spPr>
            <a:xfrm>
              <a:off x="2428954" y="5176729"/>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6</a:t>
              </a:r>
              <a:r>
                <a:rPr lang="en" sz="1700">
                  <a:solidFill>
                    <a:srgbClr val="B7B7B7"/>
                  </a:solidFill>
                  <a:latin typeface="Open Sans"/>
                  <a:ea typeface="Open Sans"/>
                  <a:cs typeface="Open Sans"/>
                  <a:sym typeface="Open Sans"/>
                </a:rPr>
                <a:t>. Improve how you draw </a:t>
              </a:r>
              <a:r>
                <a:rPr b="1" lang="en" sz="1700">
                  <a:solidFill>
                    <a:srgbClr val="FFFFFF"/>
                  </a:solidFill>
                  <a:latin typeface="Open Sans"/>
                  <a:ea typeface="Open Sans"/>
                  <a:cs typeface="Open Sans"/>
                  <a:sym typeface="Open Sans"/>
                </a:rPr>
                <a:t>hair textures</a:t>
              </a:r>
              <a:endParaRPr b="1" sz="1700">
                <a:solidFill>
                  <a:srgbClr val="FFFFFF"/>
                </a:solidFill>
                <a:latin typeface="Open Sans"/>
                <a:ea typeface="Open Sans"/>
                <a:cs typeface="Open Sans"/>
                <a:sym typeface="Open Sans"/>
              </a:endParaRPr>
            </a:p>
          </p:txBody>
        </p:sp>
        <p:sp>
          <p:nvSpPr>
            <p:cNvPr id="322" name="Google Shape;322;p60"/>
            <p:cNvSpPr txBox="1"/>
            <p:nvPr/>
          </p:nvSpPr>
          <p:spPr>
            <a:xfrm>
              <a:off x="4509502" y="6205439"/>
              <a:ext cx="52947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7</a:t>
              </a:r>
              <a:r>
                <a:rPr lang="en" sz="1700">
                  <a:solidFill>
                    <a:srgbClr val="B7B7B7"/>
                  </a:solidFill>
                  <a:latin typeface="Open Sans"/>
                  <a:ea typeface="Open Sans"/>
                  <a:cs typeface="Open Sans"/>
                  <a:sym typeface="Open Sans"/>
                </a:rPr>
                <a:t>. Practice drawing it </a:t>
              </a:r>
              <a:r>
                <a:rPr b="1" lang="en" sz="1700">
                  <a:solidFill>
                    <a:srgbClr val="FFFFFF"/>
                  </a:solidFill>
                  <a:latin typeface="Open Sans"/>
                  <a:ea typeface="Open Sans"/>
                  <a:cs typeface="Open Sans"/>
                  <a:sym typeface="Open Sans"/>
                </a:rPr>
                <a:t>all together</a:t>
              </a:r>
              <a:endParaRPr b="1" sz="1700">
                <a:solidFill>
                  <a:srgbClr val="B7B7B7"/>
                </a:solidFill>
              </a:endParaRPr>
            </a:p>
          </p:txBody>
        </p:sp>
      </p:grpSp>
      <p:sp>
        <p:nvSpPr>
          <p:cNvPr id="323" name="Google Shape;323;p60"/>
          <p:cNvSpPr txBox="1"/>
          <p:nvPr/>
        </p:nvSpPr>
        <p:spPr>
          <a:xfrm>
            <a:off x="0" y="0"/>
            <a:ext cx="9144000" cy="73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Build your skills NOW so you are ready LATER!</a:t>
            </a:r>
            <a:endParaRPr sz="3600">
              <a:solidFill>
                <a:srgbClr val="FFFFFF"/>
              </a:solidFill>
              <a:latin typeface="Oswald"/>
              <a:ea typeface="Oswald"/>
              <a:cs typeface="Oswald"/>
              <a:sym typeface="Oswald"/>
            </a:endParaRPr>
          </a:p>
        </p:txBody>
      </p:sp>
      <p:cxnSp>
        <p:nvCxnSpPr>
          <p:cNvPr id="324" name="Google Shape;324;p60"/>
          <p:cNvCxnSpPr/>
          <p:nvPr/>
        </p:nvCxnSpPr>
        <p:spPr>
          <a:xfrm>
            <a:off x="275950" y="2871175"/>
            <a:ext cx="510900" cy="0"/>
          </a:xfrm>
          <a:prstGeom prst="straightConnector1">
            <a:avLst/>
          </a:prstGeom>
          <a:noFill/>
          <a:ln cap="flat" cmpd="sng" w="38100">
            <a:solidFill>
              <a:srgbClr val="FF0000"/>
            </a:solidFill>
            <a:prstDash val="solid"/>
            <a:round/>
            <a:headEnd len="med" w="med" type="none"/>
            <a:tailEnd len="med" w="med" type="triangle"/>
          </a:ln>
        </p:spPr>
      </p:cxnSp>
      <p:sp>
        <p:nvSpPr>
          <p:cNvPr id="325" name="Google Shape;325;p60"/>
          <p:cNvSpPr txBox="1"/>
          <p:nvPr/>
        </p:nvSpPr>
        <p:spPr>
          <a:xfrm>
            <a:off x="155075" y="171495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
        <p:nvSpPr>
          <p:cNvPr id="326" name="Google Shape;326;p60"/>
          <p:cNvSpPr txBox="1"/>
          <p:nvPr/>
        </p:nvSpPr>
        <p:spPr>
          <a:xfrm>
            <a:off x="155075" y="90330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cxnSp>
        <p:nvCxnSpPr>
          <p:cNvPr id="327" name="Google Shape;327;p60"/>
          <p:cNvCxnSpPr/>
          <p:nvPr/>
        </p:nvCxnSpPr>
        <p:spPr>
          <a:xfrm>
            <a:off x="275950" y="3706275"/>
            <a:ext cx="510900" cy="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61"/>
          <p:cNvSpPr txBox="1"/>
          <p:nvPr/>
        </p:nvSpPr>
        <p:spPr>
          <a:xfrm>
            <a:off x="19050" y="-6025"/>
            <a:ext cx="9144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Evaluation for the portrait project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Proportion and detail: </a:t>
            </a:r>
            <a:r>
              <a:rPr b="1" lang="en" sz="1800">
                <a:solidFill>
                  <a:srgbClr val="00FF00"/>
                </a:solidFill>
                <a:latin typeface="Cabin"/>
                <a:ea typeface="Cabin"/>
                <a:cs typeface="Cabin"/>
                <a:sym typeface="Cabin"/>
              </a:rPr>
              <a:t>Shapes</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sizes</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contour </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Shading technique: Deep </a:t>
            </a:r>
            <a:r>
              <a:rPr b="1" lang="en" sz="1800">
                <a:solidFill>
                  <a:srgbClr val="00FF00"/>
                </a:solidFill>
                <a:latin typeface="Cabin"/>
                <a:ea typeface="Cabin"/>
                <a:cs typeface="Cabin"/>
                <a:sym typeface="Cabin"/>
              </a:rPr>
              <a:t>black </a:t>
            </a:r>
            <a:r>
              <a:rPr b="1" lang="en" sz="1800">
                <a:solidFill>
                  <a:srgbClr val="FFFFFF"/>
                </a:solidFill>
                <a:latin typeface="Cabin"/>
                <a:ea typeface="Cabin"/>
                <a:cs typeface="Cabin"/>
                <a:sym typeface="Cabin"/>
              </a:rPr>
              <a:t>colours, </a:t>
            </a:r>
            <a:r>
              <a:rPr b="1" lang="en" sz="1800">
                <a:solidFill>
                  <a:srgbClr val="00FF00"/>
                </a:solidFill>
                <a:latin typeface="Cabin"/>
                <a:ea typeface="Cabin"/>
                <a:cs typeface="Cabin"/>
                <a:sym typeface="Cabin"/>
              </a:rPr>
              <a:t>smooth</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blending</a:t>
            </a:r>
            <a:endParaRPr sz="1000">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Composition: </a:t>
            </a:r>
            <a:r>
              <a:rPr b="1" lang="en" sz="1800">
                <a:solidFill>
                  <a:srgbClr val="00FF00"/>
                </a:solidFill>
                <a:latin typeface="Cabin"/>
                <a:ea typeface="Cabin"/>
                <a:cs typeface="Cabin"/>
                <a:sym typeface="Cabin"/>
              </a:rPr>
              <a:t>Complete</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full</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finished</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balanced</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p:txBody>
      </p:sp>
      <p:sp>
        <p:nvSpPr>
          <p:cNvPr id="333" name="Google Shape;333;p61"/>
          <p:cNvSpPr txBox="1"/>
          <p:nvPr/>
        </p:nvSpPr>
        <p:spPr>
          <a:xfrm>
            <a:off x="457200" y="764953"/>
            <a:ext cx="40425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መጠን እና ዝርዝር፡ </a:t>
            </a:r>
            <a:r>
              <a:rPr lang="en" sz="1100">
                <a:solidFill>
                  <a:srgbClr val="AAAAAA"/>
                </a:solidFill>
                <a:latin typeface="Average"/>
                <a:ea typeface="Average"/>
                <a:cs typeface="Average"/>
                <a:sym typeface="Average"/>
              </a:rPr>
              <a:t>ቅርጾች፣ መጠኖች እና ኮንቱር።</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النسبة والتفاصيل:</a:t>
            </a:r>
            <a:r>
              <a:rPr lang="en" sz="1100">
                <a:solidFill>
                  <a:srgbClr val="AAAAAA"/>
                </a:solidFill>
                <a:latin typeface="Average"/>
                <a:ea typeface="Average"/>
                <a:cs typeface="Average"/>
                <a:sym typeface="Average"/>
              </a:rPr>
              <a:t> الأشكال والأحجام والخطوط العريضة.</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 i detall:</a:t>
            </a:r>
            <a:r>
              <a:rPr lang="en" sz="1100">
                <a:solidFill>
                  <a:srgbClr val="AAAAAA"/>
                </a:solidFill>
                <a:latin typeface="Average"/>
                <a:ea typeface="Average"/>
                <a:cs typeface="Average"/>
                <a:sym typeface="Average"/>
              </a:rPr>
              <a:t> formes, mides i contorn.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比例和细节：</a:t>
            </a:r>
            <a:r>
              <a:rPr lang="en" sz="1100">
                <a:solidFill>
                  <a:srgbClr val="AAAAAA"/>
                </a:solidFill>
                <a:latin typeface="Average"/>
                <a:ea typeface="Average"/>
                <a:cs typeface="Average"/>
                <a:sym typeface="Average"/>
              </a:rPr>
              <a:t>形状、大小和轮廓。</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تناسب و جزئیات: </a:t>
            </a:r>
            <a:r>
              <a:rPr lang="en" sz="1100">
                <a:solidFill>
                  <a:srgbClr val="AAAAAA"/>
                </a:solidFill>
                <a:latin typeface="Average"/>
                <a:ea typeface="Average"/>
                <a:cs typeface="Average"/>
                <a:sym typeface="Average"/>
              </a:rPr>
              <a:t>شکل ها، اندازه ها و کانتور.</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अनुपात और विवरण: </a:t>
            </a:r>
            <a:r>
              <a:rPr lang="en" sz="1100">
                <a:solidFill>
                  <a:srgbClr val="AAAAAA"/>
                </a:solidFill>
                <a:latin typeface="Average"/>
                <a:ea typeface="Average"/>
                <a:cs typeface="Average"/>
                <a:sym typeface="Average"/>
              </a:rPr>
              <a:t>आकृतियाँ, आकार और रूपरेखा।</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比率と詳細: </a:t>
            </a:r>
            <a:r>
              <a:rPr lang="en" sz="1100">
                <a:solidFill>
                  <a:srgbClr val="AAAAAA"/>
                </a:solidFill>
                <a:latin typeface="Average"/>
                <a:ea typeface="Average"/>
                <a:cs typeface="Average"/>
                <a:sym typeface="Average"/>
              </a:rPr>
              <a:t>形状、サイズ、輪郭。</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비율과 세부 사항:</a:t>
            </a:r>
            <a:r>
              <a:rPr lang="en" sz="1100">
                <a:solidFill>
                  <a:srgbClr val="AAAAAA"/>
                </a:solidFill>
                <a:latin typeface="Average"/>
                <a:ea typeface="Average"/>
                <a:cs typeface="Average"/>
                <a:sym typeface="Average"/>
              </a:rPr>
              <a:t> 모양, 크기, 윤곽선.</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Rêje û hûrgulî:</a:t>
            </a:r>
            <a:r>
              <a:rPr lang="en" sz="1100">
                <a:solidFill>
                  <a:srgbClr val="AAAAAA"/>
                </a:solidFill>
                <a:latin typeface="Average"/>
                <a:ea typeface="Average"/>
                <a:cs typeface="Average"/>
                <a:sym typeface="Average"/>
              </a:rPr>
              <a:t> Şêwe, mezinahî, û rêgez.</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Proporção e detalhe:</a:t>
            </a:r>
            <a:r>
              <a:rPr lang="en" sz="1100">
                <a:solidFill>
                  <a:srgbClr val="AAAAAA"/>
                </a:solidFill>
                <a:latin typeface="Average"/>
                <a:ea typeface="Average"/>
                <a:cs typeface="Average"/>
                <a:sym typeface="Average"/>
              </a:rPr>
              <a:t> formas, tamanhos e contornos.</a:t>
            </a:r>
            <a:endParaRPr b="1" sz="850">
              <a:solidFill>
                <a:srgbClr val="CCCCCC"/>
              </a:solidFill>
              <a:latin typeface="Cabin"/>
              <a:ea typeface="Cabin"/>
              <a:cs typeface="Cabin"/>
              <a:sym typeface="Cabin"/>
            </a:endParaRPr>
          </a:p>
        </p:txBody>
      </p:sp>
      <p:sp>
        <p:nvSpPr>
          <p:cNvPr id="334" name="Google Shape;334;p61"/>
          <p:cNvSpPr txBox="1"/>
          <p:nvPr/>
        </p:nvSpPr>
        <p:spPr>
          <a:xfrm>
            <a:off x="4457700" y="748575"/>
            <a:ext cx="46863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ਅਨੁਪਾਤ ਅਤੇ ਵੇਰਵੇ:</a:t>
            </a:r>
            <a:r>
              <a:rPr lang="en" sz="1100">
                <a:solidFill>
                  <a:srgbClr val="AAAAAA"/>
                </a:solidFill>
                <a:latin typeface="Average"/>
                <a:ea typeface="Average"/>
                <a:cs typeface="Average"/>
                <a:sym typeface="Average"/>
              </a:rPr>
              <a:t> ਆਕਾਰ, ਆਕਾਰ ਅਤੇ ਸਮਰੂਪ।</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Пропорции и детали:</a:t>
            </a:r>
            <a:r>
              <a:rPr lang="en" sz="1100">
                <a:solidFill>
                  <a:srgbClr val="AAAAAA"/>
                </a:solidFill>
                <a:latin typeface="Average"/>
                <a:ea typeface="Average"/>
                <a:cs typeface="Average"/>
                <a:sym typeface="Average"/>
              </a:rPr>
              <a:t> формы, размеры и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Saamiga iyo faahfaahinta:</a:t>
            </a:r>
            <a:r>
              <a:rPr lang="en" sz="1100">
                <a:solidFill>
                  <a:srgbClr val="AAAAAA"/>
                </a:solidFill>
                <a:latin typeface="Average"/>
                <a:ea typeface="Average"/>
                <a:cs typeface="Average"/>
                <a:sym typeface="Average"/>
              </a:rPr>
              <a:t> Qaababka, cabbirrada, iyo kontoorka.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Proporción y detalle: </a:t>
            </a:r>
            <a:r>
              <a:rPr lang="en" sz="1100">
                <a:solidFill>
                  <a:srgbClr val="AAAAAA"/>
                </a:solidFill>
                <a:latin typeface="Average"/>
                <a:ea typeface="Average"/>
                <a:cs typeface="Average"/>
                <a:sym typeface="Average"/>
              </a:rPr>
              <a:t>Formas, tamaños y contornos.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Uwiano na undani:</a:t>
            </a:r>
            <a:r>
              <a:rPr lang="en" sz="1100">
                <a:solidFill>
                  <a:srgbClr val="AAAAAA"/>
                </a:solidFill>
                <a:latin typeface="Average"/>
                <a:ea typeface="Average"/>
                <a:cs typeface="Average"/>
                <a:sym typeface="Average"/>
              </a:rPr>
              <a:t> Maumbo, ukubwa, na contour.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Proporsyon at detalye:</a:t>
            </a:r>
            <a:r>
              <a:rPr lang="en" sz="1100">
                <a:solidFill>
                  <a:srgbClr val="AAAAAA"/>
                </a:solidFill>
                <a:latin typeface="Average"/>
                <a:ea typeface="Average"/>
                <a:cs typeface="Average"/>
                <a:sym typeface="Average"/>
              </a:rPr>
              <a:t> Mga hugis, sukat, at tabas.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Oran ve detay:</a:t>
            </a:r>
            <a:r>
              <a:rPr lang="en" sz="1100">
                <a:solidFill>
                  <a:srgbClr val="AAAAAA"/>
                </a:solidFill>
                <a:latin typeface="Average"/>
                <a:ea typeface="Average"/>
                <a:cs typeface="Average"/>
                <a:sym typeface="Average"/>
              </a:rPr>
              <a:t> Şekiller, boyutlar ve konturlar.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Пропорції та деталі:</a:t>
            </a:r>
            <a:r>
              <a:rPr lang="en" sz="1100">
                <a:solidFill>
                  <a:srgbClr val="AAAAAA"/>
                </a:solidFill>
                <a:latin typeface="Average"/>
                <a:ea typeface="Average"/>
                <a:cs typeface="Average"/>
                <a:sym typeface="Average"/>
              </a:rPr>
              <a:t> форми, розміри та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Tỷ lệ và chi tiết: </a:t>
            </a:r>
            <a:r>
              <a:rPr lang="en" sz="1100">
                <a:solidFill>
                  <a:srgbClr val="AAAAAA"/>
                </a:solidFill>
                <a:latin typeface="Average"/>
                <a:ea typeface="Average"/>
                <a:cs typeface="Average"/>
                <a:sym typeface="Average"/>
              </a:rPr>
              <a:t>Hình dạng, kích thước và đường viền.</a:t>
            </a:r>
            <a:endParaRPr b="1" sz="1100">
              <a:solidFill>
                <a:srgbClr val="CCCCCC"/>
              </a:solidFill>
              <a:latin typeface="Cabin"/>
              <a:ea typeface="Cabin"/>
              <a:cs typeface="Cabin"/>
              <a:sym typeface="Cabin"/>
            </a:endParaRPr>
          </a:p>
        </p:txBody>
      </p:sp>
      <p:sp>
        <p:nvSpPr>
          <p:cNvPr id="335" name="Google Shape;335;p61"/>
          <p:cNvSpPr txBox="1"/>
          <p:nvPr/>
        </p:nvSpPr>
        <p:spPr>
          <a:xfrm>
            <a:off x="457200" y="2756301"/>
            <a:ext cx="40425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የጥላ ቴክኒክ: </a:t>
            </a:r>
            <a:r>
              <a:rPr lang="en" sz="1100">
                <a:solidFill>
                  <a:srgbClr val="AAAAAA"/>
                </a:solidFill>
                <a:latin typeface="Average"/>
                <a:ea typeface="Average"/>
                <a:cs typeface="Average"/>
                <a:sym typeface="Average"/>
              </a:rPr>
              <a:t>ጥልቅ ጥቁር ቀለሞች, ለስላሳ, ቅልቅል.</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تقنية التظليل: </a:t>
            </a:r>
            <a:r>
              <a:rPr lang="en" sz="1100">
                <a:solidFill>
                  <a:srgbClr val="AAAAAA"/>
                </a:solidFill>
                <a:latin typeface="Average"/>
                <a:ea typeface="Average"/>
                <a:cs typeface="Average"/>
                <a:sym typeface="Average"/>
              </a:rPr>
              <a:t>ألوان سوداء عميقة، ناعمة، مزج.</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Tècnica d'ombrejat:</a:t>
            </a:r>
            <a:r>
              <a:rPr lang="en" sz="1100">
                <a:solidFill>
                  <a:srgbClr val="AAAAAA"/>
                </a:solidFill>
                <a:latin typeface="Average"/>
                <a:ea typeface="Average"/>
                <a:cs typeface="Average"/>
                <a:sym typeface="Average"/>
              </a:rPr>
              <a:t> colors negres profunds, suaus, barrejats.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阴影技术：</a:t>
            </a:r>
            <a:r>
              <a:rPr lang="en" sz="1100">
                <a:solidFill>
                  <a:srgbClr val="AAAAAA"/>
                </a:solidFill>
                <a:latin typeface="Average"/>
                <a:ea typeface="Average"/>
                <a:cs typeface="Average"/>
                <a:sym typeface="Average"/>
              </a:rPr>
              <a:t>深黑色，平滑，混合。</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تکنیک سایه‌زنی: </a:t>
            </a:r>
            <a:r>
              <a:rPr lang="en" sz="1100">
                <a:solidFill>
                  <a:srgbClr val="AAAAAA"/>
                </a:solidFill>
                <a:latin typeface="Average"/>
                <a:ea typeface="Average"/>
                <a:cs typeface="Average"/>
                <a:sym typeface="Average"/>
              </a:rPr>
              <a:t>رنگ‌های سیاه عمیق، صاف، ترکیبی.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छायांकन तकनीक:</a:t>
            </a:r>
            <a:r>
              <a:rPr lang="en" sz="1100">
                <a:solidFill>
                  <a:srgbClr val="AAAAAA"/>
                </a:solidFill>
                <a:latin typeface="Average"/>
                <a:ea typeface="Average"/>
                <a:cs typeface="Average"/>
                <a:sym typeface="Average"/>
              </a:rPr>
              <a:t> गहरे काले रंग, चिकना, सम्मिश्रण।</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シェーディングテクニック:</a:t>
            </a:r>
            <a:r>
              <a:rPr lang="en" sz="1100">
                <a:solidFill>
                  <a:srgbClr val="AAAAAA"/>
                </a:solidFill>
                <a:latin typeface="Average"/>
                <a:ea typeface="Average"/>
                <a:cs typeface="Average"/>
                <a:sym typeface="Average"/>
              </a:rPr>
              <a:t> 深い黒色、滑らか、ブレンド。</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음영 기법: </a:t>
            </a:r>
            <a:r>
              <a:rPr lang="en" sz="1100">
                <a:solidFill>
                  <a:srgbClr val="AAAAAA"/>
                </a:solidFill>
                <a:latin typeface="Average"/>
                <a:ea typeface="Average"/>
                <a:cs typeface="Average"/>
                <a:sym typeface="Average"/>
              </a:rPr>
              <a:t>진한 검은색, 매끄럽고 혼합됨.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Teknîka şidandinê: </a:t>
            </a:r>
            <a:r>
              <a:rPr lang="en" sz="1100">
                <a:solidFill>
                  <a:srgbClr val="AAAAAA"/>
                </a:solidFill>
                <a:latin typeface="Average"/>
                <a:ea typeface="Average"/>
                <a:cs typeface="Average"/>
                <a:sym typeface="Average"/>
              </a:rPr>
              <a:t>Rengên reş ên kûr, nerm, tevlihev.</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sombreamento:</a:t>
            </a:r>
            <a:r>
              <a:rPr lang="en" sz="1100">
                <a:solidFill>
                  <a:srgbClr val="AAAAAA"/>
                </a:solidFill>
                <a:latin typeface="Average"/>
                <a:ea typeface="Average"/>
                <a:cs typeface="Average"/>
                <a:sym typeface="Average"/>
              </a:rPr>
              <a:t> Cores pretas profundas, suaves e mescladas.</a:t>
            </a:r>
            <a:endParaRPr b="1" sz="850">
              <a:solidFill>
                <a:srgbClr val="CCCCCC"/>
              </a:solidFill>
              <a:latin typeface="Cabin"/>
              <a:ea typeface="Cabin"/>
              <a:cs typeface="Cabin"/>
              <a:sym typeface="Cabin"/>
            </a:endParaRPr>
          </a:p>
        </p:txBody>
      </p:sp>
      <p:sp>
        <p:nvSpPr>
          <p:cNvPr id="336" name="Google Shape;336;p61"/>
          <p:cNvSpPr txBox="1"/>
          <p:nvPr/>
        </p:nvSpPr>
        <p:spPr>
          <a:xfrm>
            <a:off x="4457700" y="2756308"/>
            <a:ext cx="46863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ਸ਼ੇਡਿੰਗ ਤਕਨੀਕ:</a:t>
            </a:r>
            <a:r>
              <a:rPr lang="en" sz="1100">
                <a:solidFill>
                  <a:srgbClr val="AAAAAA"/>
                </a:solidFill>
                <a:latin typeface="Average"/>
                <a:ea typeface="Average"/>
                <a:cs typeface="Average"/>
                <a:sym typeface="Average"/>
              </a:rPr>
              <a:t> ਡੂੰਘੇ ਕਾਲੇ ਰੰਗ, ਨਿਰਵਿਘਨ, ਮਿਸ਼ਰਣ।</a:t>
            </a:r>
            <a:endParaRPr b="1" sz="850">
              <a:solidFill>
                <a:srgbClr val="CCCCCC"/>
              </a:solidFill>
              <a:latin typeface="Cabin"/>
              <a:ea typeface="Cabin"/>
              <a:cs typeface="Cabin"/>
              <a:sym typeface="Cabin"/>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Техника штриховки:</a:t>
            </a:r>
            <a:r>
              <a:rPr lang="en" sz="1100">
                <a:solidFill>
                  <a:srgbClr val="AAAAAA"/>
                </a:solidFill>
                <a:latin typeface="Average"/>
                <a:ea typeface="Average"/>
                <a:cs typeface="Average"/>
                <a:sym typeface="Average"/>
              </a:rPr>
              <a:t> Глубокие черные цвета, плавные переходы, смешивание.</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Farsamada hadhka:</a:t>
            </a:r>
            <a:r>
              <a:rPr lang="en" sz="1100">
                <a:solidFill>
                  <a:srgbClr val="AAAAAA"/>
                </a:solidFill>
                <a:latin typeface="Average"/>
                <a:ea typeface="Average"/>
                <a:cs typeface="Average"/>
                <a:sym typeface="Average"/>
              </a:rPr>
              <a:t> Midab madow oo qoto dheer, siman, isku dhafan.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sombreado:</a:t>
            </a:r>
            <a:r>
              <a:rPr lang="en" sz="1100">
                <a:solidFill>
                  <a:srgbClr val="AAAAAA"/>
                </a:solidFill>
                <a:latin typeface="Average"/>
                <a:ea typeface="Average"/>
                <a:cs typeface="Average"/>
                <a:sym typeface="Average"/>
              </a:rPr>
              <a:t> Colores negros profundos, suaves y difuminados.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Mbinu ya kivuli: </a:t>
            </a:r>
            <a:r>
              <a:rPr lang="en" sz="1100">
                <a:solidFill>
                  <a:srgbClr val="AAAAAA"/>
                </a:solidFill>
                <a:latin typeface="Average"/>
                <a:ea typeface="Average"/>
                <a:cs typeface="Average"/>
                <a:sym typeface="Average"/>
              </a:rPr>
              <a:t>Rangi nyeusi za kina, laini, zinazochanganya.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Pamamaraan ng pagtatabing: </a:t>
            </a:r>
            <a:r>
              <a:rPr lang="en" sz="1100">
                <a:solidFill>
                  <a:srgbClr val="AAAAAA"/>
                </a:solidFill>
                <a:latin typeface="Average"/>
                <a:ea typeface="Average"/>
                <a:cs typeface="Average"/>
                <a:sym typeface="Average"/>
              </a:rPr>
              <a:t>Malalim na itim na kulay, makinis, pinaghalong.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Gölgelendirme tekniği:</a:t>
            </a:r>
            <a:r>
              <a:rPr lang="en" sz="1100">
                <a:solidFill>
                  <a:srgbClr val="AAAAAA"/>
                </a:solidFill>
                <a:latin typeface="Average"/>
                <a:ea typeface="Average"/>
                <a:cs typeface="Average"/>
                <a:sym typeface="Average"/>
              </a:rPr>
              <a:t> Koyu siyah renkler, yumuşak, harmanlama.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Техніка затінення:</a:t>
            </a:r>
            <a:r>
              <a:rPr lang="en" sz="1100">
                <a:solidFill>
                  <a:srgbClr val="AAAAAA"/>
                </a:solidFill>
                <a:latin typeface="Average"/>
                <a:ea typeface="Average"/>
                <a:cs typeface="Average"/>
                <a:sym typeface="Average"/>
              </a:rPr>
              <a:t> глибокі чорні кольори, згладжування, змішування.</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Kỹ thuật tạo bóng: </a:t>
            </a:r>
            <a:r>
              <a:rPr lang="en" sz="1100">
                <a:solidFill>
                  <a:srgbClr val="AAAAAA"/>
                </a:solidFill>
                <a:latin typeface="Average"/>
                <a:ea typeface="Average"/>
                <a:cs typeface="Average"/>
                <a:sym typeface="Average"/>
              </a:rPr>
              <a:t>Màu đen đậm, mịn, hòa trộn.</a:t>
            </a:r>
            <a:endParaRPr>
              <a:solidFill>
                <a:srgbClr val="CACACA"/>
              </a:solidFill>
              <a:latin typeface="Average"/>
              <a:ea typeface="Average"/>
              <a:cs typeface="Average"/>
              <a:sym typeface="Average"/>
            </a:endParaRPr>
          </a:p>
          <a:p>
            <a:pPr indent="0" lvl="0" marL="0" rtl="0" algn="l">
              <a:spcBef>
                <a:spcPts val="0"/>
              </a:spcBef>
              <a:spcAft>
                <a:spcPts val="0"/>
              </a:spcAft>
              <a:buNone/>
            </a:pPr>
            <a:r>
              <a:t/>
            </a:r>
            <a:endParaRPr b="1" sz="850">
              <a:solidFill>
                <a:srgbClr val="CCCCCC"/>
              </a:solidFill>
              <a:latin typeface="Cabin"/>
              <a:ea typeface="Cabin"/>
              <a:cs typeface="Cabin"/>
              <a:sym typeface="Cabin"/>
            </a:endParaRPr>
          </a:p>
        </p:txBody>
      </p:sp>
      <p:sp>
        <p:nvSpPr>
          <p:cNvPr id="337" name="Google Shape;337;p61"/>
          <p:cNvSpPr txBox="1"/>
          <p:nvPr/>
        </p:nvSpPr>
        <p:spPr>
          <a:xfrm>
            <a:off x="457200" y="5131425"/>
            <a:ext cx="40425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ቅንብር፡</a:t>
            </a:r>
            <a:r>
              <a:rPr lang="en" sz="1100">
                <a:solidFill>
                  <a:srgbClr val="AAAAAA"/>
                </a:solidFill>
                <a:latin typeface="Average"/>
                <a:ea typeface="Average"/>
                <a:cs typeface="Average"/>
                <a:sym typeface="Average"/>
              </a:rPr>
              <a:t> ሙሉ፣ ሙሉ፣ የተጠናቀቀ እና ሚዛናዊ።</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التكوين: </a:t>
            </a:r>
            <a:r>
              <a:rPr lang="en" sz="1100">
                <a:solidFill>
                  <a:srgbClr val="AAAAAA"/>
                </a:solidFill>
                <a:latin typeface="Average"/>
                <a:ea typeface="Average"/>
                <a:cs typeface="Average"/>
                <a:sym typeface="Average"/>
              </a:rPr>
              <a:t>كامل، شامل، منتهٍ، ومتوازن.</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 </a:t>
            </a:r>
            <a:r>
              <a:rPr lang="en" sz="1100">
                <a:solidFill>
                  <a:srgbClr val="AAAAAA"/>
                </a:solidFill>
                <a:latin typeface="Average"/>
                <a:ea typeface="Average"/>
                <a:cs typeface="Average"/>
                <a:sym typeface="Average"/>
              </a:rPr>
              <a:t>Complet, ple, acabat i equilibrat.</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构图：</a:t>
            </a:r>
            <a:r>
              <a:rPr lang="en" sz="1100">
                <a:solidFill>
                  <a:srgbClr val="AAAAAA"/>
                </a:solidFill>
                <a:latin typeface="Average"/>
                <a:ea typeface="Average"/>
                <a:cs typeface="Average"/>
                <a:sym typeface="Average"/>
              </a:rPr>
              <a:t>完整、充分、完善、平衡。</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ترکیب: </a:t>
            </a:r>
            <a:r>
              <a:rPr lang="en" sz="1100">
                <a:solidFill>
                  <a:srgbClr val="AAAAAA"/>
                </a:solidFill>
                <a:latin typeface="Average"/>
                <a:ea typeface="Average"/>
                <a:cs typeface="Average"/>
                <a:sym typeface="Average"/>
              </a:rPr>
              <a:t>کامل، کامل، تمام شده و متعادل.</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रचना:</a:t>
            </a:r>
            <a:r>
              <a:rPr lang="en" sz="1100">
                <a:solidFill>
                  <a:srgbClr val="AAAAAA"/>
                </a:solidFill>
                <a:latin typeface="Average"/>
                <a:ea typeface="Average"/>
                <a:cs typeface="Average"/>
                <a:sym typeface="Average"/>
              </a:rPr>
              <a:t> पूर्ण, सम्पूर्ण, समाप्त और संतुलित।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構成:</a:t>
            </a:r>
            <a:r>
              <a:rPr lang="en" sz="1100">
                <a:solidFill>
                  <a:srgbClr val="AAAAAA"/>
                </a:solidFill>
                <a:latin typeface="Average"/>
                <a:ea typeface="Average"/>
                <a:cs typeface="Average"/>
                <a:sym typeface="Average"/>
              </a:rPr>
              <a:t> 完全、充実、完成、バランス。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구성:</a:t>
            </a:r>
            <a:r>
              <a:rPr lang="en" sz="1100">
                <a:solidFill>
                  <a:srgbClr val="AAAAAA"/>
                </a:solidFill>
                <a:latin typeface="Average"/>
                <a:ea typeface="Average"/>
                <a:cs typeface="Average"/>
                <a:sym typeface="Average"/>
              </a:rPr>
              <a:t> 완벽하고, 충만하고, 완성되었으며, 균형 잡혀 있음.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Pêkhatin: </a:t>
            </a:r>
            <a:r>
              <a:rPr lang="en" sz="1100">
                <a:solidFill>
                  <a:srgbClr val="AAAAAA"/>
                </a:solidFill>
                <a:latin typeface="Average"/>
                <a:ea typeface="Average"/>
                <a:cs typeface="Average"/>
                <a:sym typeface="Average"/>
              </a:rPr>
              <a:t>Temam, tije, qedandî û hevseng.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Composição</a:t>
            </a:r>
            <a:r>
              <a:rPr lang="en" sz="1100">
                <a:solidFill>
                  <a:srgbClr val="AAAAAA"/>
                </a:solidFill>
                <a:latin typeface="Average"/>
                <a:ea typeface="Average"/>
                <a:cs typeface="Average"/>
                <a:sym typeface="Average"/>
              </a:rPr>
              <a:t>: Completa, plena, acabada e equilibrada.</a:t>
            </a:r>
            <a:endParaRPr b="1" sz="850">
              <a:solidFill>
                <a:srgbClr val="CCCCCC"/>
              </a:solidFill>
              <a:latin typeface="Cabin"/>
              <a:ea typeface="Cabin"/>
              <a:cs typeface="Cabin"/>
              <a:sym typeface="Cabin"/>
            </a:endParaRPr>
          </a:p>
        </p:txBody>
      </p:sp>
      <p:sp>
        <p:nvSpPr>
          <p:cNvPr id="338" name="Google Shape;338;p61"/>
          <p:cNvSpPr txBox="1"/>
          <p:nvPr/>
        </p:nvSpPr>
        <p:spPr>
          <a:xfrm>
            <a:off x="4457700" y="5131426"/>
            <a:ext cx="46863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ਰਚਨਾ: </a:t>
            </a:r>
            <a:r>
              <a:rPr lang="en" sz="1100">
                <a:solidFill>
                  <a:srgbClr val="AAAAAA"/>
                </a:solidFill>
                <a:latin typeface="Average"/>
                <a:ea typeface="Average"/>
                <a:cs typeface="Average"/>
                <a:sym typeface="Average"/>
              </a:rPr>
              <a:t>ਸੰਪੂਰਨ, ਸੰਪੂਰਨ, ਮੁਕੰਮਲ ਅਤੇ ਸੰਤੁਲਿਤ।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Состав:</a:t>
            </a:r>
            <a:r>
              <a:rPr lang="en" sz="1100">
                <a:solidFill>
                  <a:srgbClr val="AAAAAA"/>
                </a:solidFill>
                <a:latin typeface="Average"/>
                <a:ea typeface="Average"/>
                <a:cs typeface="Average"/>
                <a:sym typeface="Average"/>
              </a:rPr>
              <a:t> полный, завершенный, законченный и сбалансированный.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Halabuurka:</a:t>
            </a:r>
            <a:r>
              <a:rPr lang="en" sz="1100">
                <a:solidFill>
                  <a:srgbClr val="AAAAAA"/>
                </a:solidFill>
                <a:latin typeface="Average"/>
                <a:ea typeface="Average"/>
                <a:cs typeface="Average"/>
                <a:sym typeface="Average"/>
              </a:rPr>
              <a:t> Dhammaystir, buuxa, dhammaystiran, oo dheellitiran.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Composición: </a:t>
            </a:r>
            <a:r>
              <a:rPr lang="en" sz="1100">
                <a:solidFill>
                  <a:srgbClr val="AAAAAA"/>
                </a:solidFill>
                <a:latin typeface="Average"/>
                <a:ea typeface="Average"/>
                <a:cs typeface="Average"/>
                <a:sym typeface="Average"/>
              </a:rPr>
              <a:t>Completa, plena, acabada y equilibrada.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Muundo: </a:t>
            </a:r>
            <a:r>
              <a:rPr lang="en" sz="1100">
                <a:solidFill>
                  <a:srgbClr val="AAAAAA"/>
                </a:solidFill>
                <a:latin typeface="Average"/>
                <a:ea typeface="Average"/>
                <a:cs typeface="Average"/>
                <a:sym typeface="Average"/>
              </a:rPr>
              <a:t>Kamili, kamili, imekamilika, na yenye usawa.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Komposisyon:</a:t>
            </a:r>
            <a:r>
              <a:rPr lang="en" sz="1100">
                <a:solidFill>
                  <a:srgbClr val="AAAAAA"/>
                </a:solidFill>
                <a:latin typeface="Average"/>
                <a:ea typeface="Average"/>
                <a:cs typeface="Average"/>
                <a:sym typeface="Average"/>
              </a:rPr>
              <a:t> Kumpleto, buo, tapos, at balanse.</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Kompozisyon:</a:t>
            </a:r>
            <a:r>
              <a:rPr lang="en" sz="1100">
                <a:solidFill>
                  <a:srgbClr val="AAAAAA"/>
                </a:solidFill>
                <a:latin typeface="Average"/>
                <a:ea typeface="Average"/>
                <a:cs typeface="Average"/>
                <a:sym typeface="Average"/>
              </a:rPr>
              <a:t> Tam, eksiksiz, tamamlanmış ve dengeli.</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Склад:</a:t>
            </a:r>
            <a:r>
              <a:rPr lang="en" sz="1100">
                <a:solidFill>
                  <a:srgbClr val="AAAAAA"/>
                </a:solidFill>
                <a:latin typeface="Average"/>
                <a:ea typeface="Average"/>
                <a:cs typeface="Average"/>
                <a:sym typeface="Average"/>
              </a:rPr>
              <a:t> Повний, повний, завершений і збалансований.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Thành phần:</a:t>
            </a:r>
            <a:r>
              <a:rPr lang="en" sz="1100">
                <a:solidFill>
                  <a:srgbClr val="AAAAAA"/>
                </a:solidFill>
                <a:latin typeface="Average"/>
                <a:ea typeface="Average"/>
                <a:cs typeface="Average"/>
                <a:sym typeface="Average"/>
              </a:rPr>
              <a:t> Hoàn chỉnh, đầy đủ, hoàn thiện và cân bằng.</a:t>
            </a:r>
            <a:endParaRPr b="1" sz="1100">
              <a:solidFill>
                <a:srgbClr val="CCCCCC"/>
              </a:solidFill>
              <a:latin typeface="Cabin"/>
              <a:ea typeface="Cabin"/>
              <a:cs typeface="Cabin"/>
              <a:sym typeface="Cabi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descr="Translations" id="347" name="Google Shape;347;p63"/>
          <p:cNvSpPr txBox="1"/>
          <p:nvPr/>
        </p:nvSpPr>
        <p:spPr>
          <a:xfrm>
            <a:off x="0" y="0"/>
            <a:ext cx="3255000" cy="335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Oswald"/>
                <a:ea typeface="Oswald"/>
                <a:cs typeface="Oswald"/>
                <a:sym typeface="Oswald"/>
              </a:rPr>
              <a:t>See me outside class if you </a:t>
            </a:r>
            <a:r>
              <a:rPr lang="en" sz="4000">
                <a:solidFill>
                  <a:srgbClr val="00FF00"/>
                </a:solidFill>
                <a:latin typeface="Oswald"/>
                <a:ea typeface="Oswald"/>
                <a:cs typeface="Oswald"/>
                <a:sym typeface="Oswald"/>
              </a:rPr>
              <a:t>need help</a:t>
            </a:r>
            <a:r>
              <a:rPr lang="en" sz="4000">
                <a:solidFill>
                  <a:srgbClr val="FFFFFF"/>
                </a:solidFill>
                <a:latin typeface="Oswald"/>
                <a:ea typeface="Oswald"/>
                <a:cs typeface="Oswald"/>
                <a:sym typeface="Oswald"/>
              </a:rPr>
              <a:t> with your GNSPES account</a:t>
            </a:r>
            <a:endParaRPr sz="4000">
              <a:solidFill>
                <a:srgbClr val="FFFFFF"/>
              </a:solidFill>
              <a:latin typeface="Oswald"/>
              <a:ea typeface="Oswald"/>
              <a:cs typeface="Oswald"/>
              <a:sym typeface="Oswald"/>
            </a:endParaRPr>
          </a:p>
        </p:txBody>
      </p:sp>
      <p:sp>
        <p:nvSpPr>
          <p:cNvPr descr="Translations" id="348" name="Google Shape;348;p63"/>
          <p:cNvSpPr txBox="1"/>
          <p:nvPr/>
        </p:nvSpPr>
        <p:spPr>
          <a:xfrm>
            <a:off x="3255000" y="0"/>
            <a:ext cx="5889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በGNSPES መለያዎ ላይ እገዛ ከፈለጉ ከክፍል ውጪ ይመልከቱኝ።</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يمكنك رؤيتي خارج الفصل إذا كنت بحاجة إلى مساعدة بشأن حساب GNSPES الخاص بك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Vegeu-me fora de classe si necessiteu ajuda amb el vostre compte GNSPES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如果您需要有关 GNSPES 帐户的帮助，请在课外与我联系</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اگر در مورد حساب GNSPES خود به کمک نیاز دارید، خارج از کلاس به من مراجعه کنید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यदि आपको अपने GNSPES खाते से संबंधित सहायता की आवश्यकता हो तो कक्षा के बाहर मुझसे मिलें।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GNSPESアカウントに関するサポートが必要な場合は、授業外にお越しください。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GNSPES 계정 관련 도움이 필요하면 수업 시간 외에 저를 만나세요.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Ger ji bo hesabê xweya GNSPES arîkariyê hewce bike min li derveyî polê bibîne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Fale comigo fora da aula se precisar de ajuda com sua conta GNSPES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ਜੇ ਤੁਹਾਨੂੰ ਆਪਣੇ GNSPES ਖਾਤੇ ਵਿੱਚ ਮਦਦ ਦੀ ਲੋੜ ਹੈ ਤਾਂ ਮੈਨੂੰ ਕਲਾਸ ਤੋਂ ਬਾਹਰ ਦੇਖੋ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Если вам нужна помощь с вашей учетной записью GNSPES, обратитесь ко мне за пределами класса.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 arag meel ka baxsan fasalka haddii aad u baahan tahay in lagaa caawiyo akoonkaaga GNSPES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Visíteme fuera de clase si necesita ayuda con su cuenta GNSPES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Nione nje ya darasa ikiwa unahitaji usaidizi kuhusu akaunti yako ya GNSPES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Tingnan ako sa labas ng klase kung kailangan mo ng tulong sa iyong GNSPES account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GNSPES hesabınızla ilgili yardıma ihtiyacınız varsa ders dışında bana ulaşın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Якщо вам потрібна допомога з вашим обліковим записом GNSPES, зверніться до мене поза класом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Gặp tôi bên ngoài lớp học nếu bạn cần trợ giúp về tài khoản GNSPES của mình</a:t>
            </a:r>
            <a:endParaRPr sz="1500">
              <a:solidFill>
                <a:srgbClr val="AAAAAA"/>
              </a:solidFill>
              <a:latin typeface="Average"/>
              <a:ea typeface="Average"/>
              <a:cs typeface="Average"/>
              <a:sym typeface="Average"/>
            </a:endParaRPr>
          </a:p>
        </p:txBody>
      </p:sp>
      <p:pic>
        <p:nvPicPr>
          <p:cNvPr id="349" name="Google Shape;349;p63"/>
          <p:cNvPicPr preferRelativeResize="0"/>
          <p:nvPr/>
        </p:nvPicPr>
        <p:blipFill>
          <a:blip r:embed="rId3">
            <a:alphaModFix/>
          </a:blip>
          <a:stretch>
            <a:fillRect/>
          </a:stretch>
        </p:blipFill>
        <p:spPr>
          <a:xfrm>
            <a:off x="296376" y="3354600"/>
            <a:ext cx="2662250" cy="3503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descr="Translations" id="354" name="Google Shape;354;p64"/>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You will need your </a:t>
            </a:r>
            <a:r>
              <a:rPr lang="en" sz="4800">
                <a:solidFill>
                  <a:srgbClr val="FFFF00"/>
                </a:solidFill>
                <a:latin typeface="Oswald"/>
                <a:ea typeface="Oswald"/>
                <a:cs typeface="Oswald"/>
                <a:sym typeface="Oswald"/>
              </a:rPr>
              <a:t>Chromebooks </a:t>
            </a:r>
            <a:r>
              <a:rPr lang="en" sz="4800">
                <a:solidFill>
                  <a:srgbClr val="FFFFFF"/>
                </a:solidFill>
                <a:latin typeface="Oswald"/>
                <a:ea typeface="Oswald"/>
                <a:cs typeface="Oswald"/>
                <a:sym typeface="Oswald"/>
              </a:rPr>
              <a:t>on </a:t>
            </a:r>
            <a:r>
              <a:rPr lang="en" sz="4800">
                <a:solidFill>
                  <a:srgbClr val="00FF00"/>
                </a:solidFill>
                <a:latin typeface="Oswald"/>
                <a:ea typeface="Oswald"/>
                <a:cs typeface="Oswald"/>
                <a:sym typeface="Oswald"/>
              </a:rPr>
              <a:t>Thursday </a:t>
            </a:r>
            <a:r>
              <a:rPr lang="en" sz="4800">
                <a:solidFill>
                  <a:srgbClr val="FFFFFF"/>
                </a:solidFill>
                <a:latin typeface="Oswald"/>
                <a:ea typeface="Oswald"/>
                <a:cs typeface="Oswald"/>
                <a:sym typeface="Oswald"/>
              </a:rPr>
              <a:t>and </a:t>
            </a:r>
            <a:r>
              <a:rPr lang="en" sz="4800">
                <a:solidFill>
                  <a:srgbClr val="00FF00"/>
                </a:solidFill>
                <a:latin typeface="Oswald"/>
                <a:ea typeface="Oswald"/>
                <a:cs typeface="Oswald"/>
                <a:sym typeface="Oswald"/>
              </a:rPr>
              <a:t>Friday</a:t>
            </a:r>
            <a:endParaRPr sz="4800">
              <a:solidFill>
                <a:srgbClr val="00FF00"/>
              </a:solidFill>
              <a:latin typeface="Oswald"/>
              <a:ea typeface="Oswald"/>
              <a:cs typeface="Oswald"/>
              <a:sym typeface="Oswald"/>
            </a:endParaRPr>
          </a:p>
        </p:txBody>
      </p:sp>
      <p:sp>
        <p:nvSpPr>
          <p:cNvPr descr="Translations" id="355" name="Google Shape;355;p64"/>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ሐሙስ እና አርብ ላይ የእርስዎን Chromebooks ያስፈልግዎታል።</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ستحتاج إلى أجهزة Chromebook الخاصة بك يومي الخميس والجمعة.</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Necessitareu els vostres Chromebook els dijous i divendres.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您将在周四和周五需要您的 Chromebook。</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پنجشنبه و جمعه به دستگاه‌های Chromebook خود نیاز خواهید داشت.</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आपको गुरुवार और शुक्रवार को अपने Chromebook की आवश्यकता होगी.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木曜日と金曜日には Chromebook が必要になります。</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목요일과 금요일에는 Chromebook이 필요합니다.</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Pêncşem û Înîyê hûn ê hewceyê Chromebookên xwe bin.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Você precisará dos seus Chromebooks na quinta e sexta-feira.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ਤੁਹਾਨੂੰ ਵੀਰਵਾਰ ਅਤੇ ਸ਼ੁੱਕਰਵਾਰ ਨੂੰ ਤੁਹਾਡੀਆਂ Chromebooks ਦੀ ਲੋੜ ਪਵੇਗੀ।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Ваши Chromebook понадобятся вам в четверг и пятницу.</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Waxaad u baahan doontaa buugaagta Chrome-ka Khamiista iyo Jimcaha.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Necesitarás tus Chromebooks el jueves y viernes.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Utahitaji Chromebook zako Alhamisi na Ijumaa.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Kakailanganin mo ang iyong mga Chromebook sa Huwebes at Biyernes.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Chromebook'larınıza perşembe ve cuma günü ihtiyacınız olacak.</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Ваші Chromebook знадобляться вам у четвер і п’ятницю.</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Bạn sẽ cần Chromebook vào thứ năm và thứ sáu.</a:t>
            </a:r>
            <a:endParaRPr sz="1700">
              <a:solidFill>
                <a:srgbClr val="E0E0E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descr="Translations" id="360" name="Google Shape;360;p65"/>
          <p:cNvSpPr txBox="1"/>
          <p:nvPr/>
        </p:nvSpPr>
        <p:spPr>
          <a:xfrm>
            <a:off x="0" y="0"/>
            <a:ext cx="3668700" cy="320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These people still need to </a:t>
            </a:r>
            <a:r>
              <a:rPr lang="en" sz="3600">
                <a:solidFill>
                  <a:srgbClr val="00FF00"/>
                </a:solidFill>
                <a:latin typeface="Oswald"/>
                <a:ea typeface="Oswald"/>
                <a:cs typeface="Oswald"/>
                <a:sym typeface="Oswald"/>
              </a:rPr>
              <a:t>accept their invitation</a:t>
            </a:r>
            <a:r>
              <a:rPr lang="en" sz="3600">
                <a:solidFill>
                  <a:srgbClr val="FFFFFF"/>
                </a:solidFill>
                <a:latin typeface="Oswald"/>
                <a:ea typeface="Oswald"/>
                <a:cs typeface="Oswald"/>
                <a:sym typeface="Oswald"/>
              </a:rPr>
              <a:t> to the google classroom for art</a:t>
            </a:r>
            <a:endParaRPr sz="3600">
              <a:solidFill>
                <a:srgbClr val="FFFFFF"/>
              </a:solidFill>
              <a:latin typeface="Oswald"/>
              <a:ea typeface="Oswald"/>
              <a:cs typeface="Oswald"/>
              <a:sym typeface="Oswald"/>
            </a:endParaRPr>
          </a:p>
        </p:txBody>
      </p:sp>
      <p:sp>
        <p:nvSpPr>
          <p:cNvPr descr="Translations" id="361" name="Google Shape;361;p65"/>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እነዚህ ሰዎች አሁንም የጉግል ክፍል ለስነጥበብ ግብዣቸውን መቀበል አለባቸው</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لا يزال يتعين على هؤلاء الأشخاص قبول دعوتهم إلى الفصول الدراسية في Google للفن</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Aquestes persones encara han d'acceptar la seva invitació a l'aula de Google d'art</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这些人仍然需要接受谷歌艺术课堂的邀请</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این افراد هنوز باید دعوت خود را به کلاس درس google برای هنر بپذیرند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इन लोगों को अभी भी कला के लिए गूगल कक्षा में अपने निमंत्रण को स्वीकार करने की आवश्यकता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これらの人々は、Google Classroom for Artへの招待を受け入れる必要があります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이 사람들은 여전히 예술을 위한 Google 교실 초대를 수락해야 합니다.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Ev mirov hîn jî hewce ne ku vexwendina wan ji bo hunerê pola google-ê qebûl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Essas pessoas ainda precisam aceitar o convite para a sala de aula do Google para arte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ਇਹਨਾਂ ਲੋਕਾਂ ਨੂੰ ਅਜੇ ਵੀ ਕਲਾ ਲਈ ਗੂਗਲ ਕਲਾਸਰੂਮ ਵਿੱਚ ਉਹਨਾਂ ਦੇ ਸੱਦੇ ਨੂੰ ਸਵੀਕਾਰ ਕਰਨ ਦੀ ਲੋੜ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Этим людям все еще нужно принять приглашение в Google Classroom по искусству.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Dadkani waxay weli u baahan yihiin inay aqbalaan martiqaadkooda fasalka google ee farshaxanka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Estas personas aún necesitan aceptar su invitación al aula de Google para el arte.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Watu hawa bado wanahitaji kukubali mwaliko wao kwenye darasa la google kwa sanaa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Kailangan pa ring tanggapin ng mga taong ito ang kanilang imbitasyon sa google classroom para sa sining</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Bu kişilerin sanat için Google Classroom'a davetlerini kabul etmeleri gerekiyor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Ці люди все ще мають прийняти запрошення до гугл-класу мистецтва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Những người này vẫn cần phải chấp nhận lời mời tham gia lớp học nghệ thuật trên Google</a:t>
            </a:r>
            <a:endParaRPr sz="1700">
              <a:solidFill>
                <a:srgbClr val="CACACA"/>
              </a:solidFill>
              <a:latin typeface="Average"/>
              <a:ea typeface="Average"/>
              <a:cs typeface="Average"/>
              <a:sym typeface="Average"/>
            </a:endParaRPr>
          </a:p>
        </p:txBody>
      </p:sp>
      <p:sp>
        <p:nvSpPr>
          <p:cNvPr id="362" name="Google Shape;362;p65"/>
          <p:cNvSpPr txBox="1"/>
          <p:nvPr/>
        </p:nvSpPr>
        <p:spPr>
          <a:xfrm>
            <a:off x="0" y="3202500"/>
            <a:ext cx="1833300" cy="3655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800">
                <a:solidFill>
                  <a:srgbClr val="FFFFFF"/>
                </a:solidFill>
                <a:latin typeface="Average"/>
                <a:ea typeface="Average"/>
                <a:cs typeface="Average"/>
                <a:sym typeface="Average"/>
              </a:rPr>
              <a:t>Anton</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Bianca</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Emily</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Hala</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Hazel</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Jathniel</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Jenine</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Jinsol</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Jurni</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strike="sngStrike">
                <a:solidFill>
                  <a:srgbClr val="999999"/>
                </a:solidFill>
                <a:latin typeface="Average"/>
                <a:ea typeface="Average"/>
                <a:cs typeface="Average"/>
                <a:sym typeface="Average"/>
              </a:rPr>
              <a:t>Ken</a:t>
            </a:r>
            <a:endParaRPr b="1" sz="1800" strike="sngStrike">
              <a:solidFill>
                <a:srgbClr val="999999"/>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Keona</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Lochie</a:t>
            </a:r>
            <a:endParaRPr b="1" sz="1800">
              <a:solidFill>
                <a:srgbClr val="FFFFFF"/>
              </a:solidFill>
              <a:latin typeface="Average"/>
              <a:ea typeface="Average"/>
              <a:cs typeface="Average"/>
              <a:sym typeface="Average"/>
            </a:endParaRPr>
          </a:p>
        </p:txBody>
      </p:sp>
      <p:sp>
        <p:nvSpPr>
          <p:cNvPr id="363" name="Google Shape;363;p65"/>
          <p:cNvSpPr txBox="1"/>
          <p:nvPr/>
        </p:nvSpPr>
        <p:spPr>
          <a:xfrm>
            <a:off x="1833300" y="3202500"/>
            <a:ext cx="1833300" cy="3655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800">
                <a:solidFill>
                  <a:srgbClr val="FFFFFF"/>
                </a:solidFill>
                <a:latin typeface="Average"/>
                <a:ea typeface="Average"/>
                <a:cs typeface="Average"/>
                <a:sym typeface="Average"/>
              </a:rPr>
              <a:t>Lucas</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Matt L</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Mehe</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Melody</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strike="sngStrike">
                <a:solidFill>
                  <a:srgbClr val="999999"/>
                </a:solidFill>
                <a:latin typeface="Average"/>
                <a:ea typeface="Average"/>
                <a:cs typeface="Average"/>
                <a:sym typeface="Average"/>
              </a:rPr>
              <a:t>Mir</a:t>
            </a:r>
            <a:endParaRPr b="1" sz="1800" strike="sngStrike">
              <a:solidFill>
                <a:srgbClr val="999999"/>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Mohammad</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M Al M</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Patsoon</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Ronan</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Ryan</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Trey</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Zi'aez</a:t>
            </a:r>
            <a:endParaRPr b="1" sz="1800">
              <a:solidFill>
                <a:srgbClr val="FFFFFF"/>
              </a:solidFill>
              <a:latin typeface="Average"/>
              <a:ea typeface="Average"/>
              <a:cs typeface="Average"/>
              <a:sym typeface="Averag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66"/>
          <p:cNvSpPr txBox="1"/>
          <p:nvPr/>
        </p:nvSpPr>
        <p:spPr>
          <a:xfrm>
            <a:off x="0" y="0"/>
            <a:ext cx="9144000" cy="39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Oswald"/>
                <a:ea typeface="Oswald"/>
                <a:cs typeface="Oswald"/>
                <a:sym typeface="Oswald"/>
              </a:rPr>
              <a:t>Send me your self-portraits and backgrounds!</a:t>
            </a:r>
            <a:endParaRPr sz="3500">
              <a:solidFill>
                <a:srgbClr val="FFFFFF"/>
              </a:solidFill>
              <a:latin typeface="Oswald"/>
              <a:ea typeface="Oswald"/>
              <a:cs typeface="Oswald"/>
              <a:sym typeface="Oswald"/>
            </a:endParaRPr>
          </a:p>
          <a:p>
            <a:pPr indent="0" lvl="0" marL="0" marR="0" rtl="0" algn="ctr">
              <a:lnSpc>
                <a:spcPct val="100000"/>
              </a:lnSpc>
              <a:spcBef>
                <a:spcPts val="0"/>
              </a:spcBef>
              <a:spcAft>
                <a:spcPts val="0"/>
              </a:spcAft>
              <a:buNone/>
            </a:pPr>
            <a:r>
              <a:t/>
            </a:r>
            <a:endParaRPr sz="2900">
              <a:solidFill>
                <a:srgbClr val="CACACA"/>
              </a:solidFill>
              <a:latin typeface="Average"/>
              <a:ea typeface="Average"/>
              <a:cs typeface="Average"/>
              <a:sym typeface="Average"/>
            </a:endParaRPr>
          </a:p>
          <a:p>
            <a:pPr indent="0" lvl="0" marL="0" marR="0" rtl="0" algn="ctr">
              <a:lnSpc>
                <a:spcPct val="100000"/>
              </a:lnSpc>
              <a:spcBef>
                <a:spcPts val="0"/>
              </a:spcBef>
              <a:spcAft>
                <a:spcPts val="0"/>
              </a:spcAft>
              <a:buNone/>
            </a:pPr>
            <a:r>
              <a:rPr lang="en" sz="2900">
                <a:solidFill>
                  <a:srgbClr val="FFFFFF"/>
                </a:solidFill>
                <a:latin typeface="Average"/>
                <a:ea typeface="Average"/>
                <a:cs typeface="Average"/>
                <a:sym typeface="Average"/>
              </a:rPr>
              <a:t>Hand it in using the Google classroom for art.</a:t>
            </a:r>
            <a:endParaRPr sz="29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lang="en" sz="2900">
                <a:solidFill>
                  <a:srgbClr val="CACACA"/>
                </a:solidFill>
                <a:latin typeface="Average"/>
                <a:ea typeface="Average"/>
                <a:cs typeface="Average"/>
                <a:sym typeface="Average"/>
              </a:rPr>
              <a:t>For a great drawing, make sure your photo...</a:t>
            </a:r>
            <a:endParaRPr sz="2900">
              <a:solidFill>
                <a:srgbClr val="CACACA"/>
              </a:solidFill>
              <a:latin typeface="Average"/>
              <a:ea typeface="Average"/>
              <a:cs typeface="Average"/>
              <a:sym typeface="Average"/>
            </a:endParaRPr>
          </a:p>
          <a:p>
            <a:pPr indent="0" lvl="0" marL="0" rtl="0" algn="ctr">
              <a:spcBef>
                <a:spcPts val="0"/>
              </a:spcBef>
              <a:spcAft>
                <a:spcPts val="0"/>
              </a:spcAft>
              <a:buNone/>
            </a:pPr>
            <a:r>
              <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Has enough </a:t>
            </a:r>
            <a:r>
              <a:rPr b="1" lang="en" sz="2000">
                <a:solidFill>
                  <a:srgbClr val="00FF00"/>
                </a:solidFill>
                <a:latin typeface="Average"/>
                <a:ea typeface="Average"/>
                <a:cs typeface="Average"/>
                <a:sym typeface="Average"/>
              </a:rPr>
              <a:t>detail</a:t>
            </a:r>
            <a:r>
              <a:rPr lang="en" sz="2000">
                <a:solidFill>
                  <a:srgbClr val="00FF00"/>
                </a:solidFill>
                <a:latin typeface="Average"/>
                <a:ea typeface="Average"/>
                <a:cs typeface="Average"/>
                <a:sym typeface="Average"/>
              </a:rPr>
              <a:t> </a:t>
            </a:r>
            <a:r>
              <a:rPr lang="en" sz="2000">
                <a:solidFill>
                  <a:srgbClr val="CACACA"/>
                </a:solidFill>
                <a:latin typeface="Average"/>
                <a:ea typeface="Average"/>
                <a:cs typeface="Average"/>
                <a:sym typeface="Average"/>
              </a:rPr>
              <a:t>and focuses on your face</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Has enough </a:t>
            </a:r>
            <a:r>
              <a:rPr b="1" lang="en" sz="2000">
                <a:solidFill>
                  <a:srgbClr val="00FF00"/>
                </a:solidFill>
                <a:latin typeface="Average"/>
                <a:ea typeface="Average"/>
                <a:cs typeface="Average"/>
                <a:sym typeface="Average"/>
              </a:rPr>
              <a:t>detail</a:t>
            </a:r>
            <a:r>
              <a:rPr lang="en" sz="2000">
                <a:solidFill>
                  <a:srgbClr val="00FF00"/>
                </a:solidFill>
                <a:latin typeface="Average"/>
                <a:ea typeface="Average"/>
                <a:cs typeface="Average"/>
                <a:sym typeface="Average"/>
              </a:rPr>
              <a:t> </a:t>
            </a:r>
            <a:r>
              <a:rPr lang="en" sz="2000">
                <a:solidFill>
                  <a:srgbClr val="CACACA"/>
                </a:solidFill>
                <a:latin typeface="Average"/>
                <a:ea typeface="Average"/>
                <a:cs typeface="Average"/>
                <a:sym typeface="Average"/>
              </a:rPr>
              <a:t>in your hair/hat/scarf</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Is an </a:t>
            </a:r>
            <a:r>
              <a:rPr b="1" lang="en" sz="2000">
                <a:solidFill>
                  <a:srgbClr val="FFFFFF"/>
                </a:solidFill>
                <a:latin typeface="Average"/>
                <a:ea typeface="Average"/>
                <a:cs typeface="Average"/>
                <a:sym typeface="Average"/>
              </a:rPr>
              <a:t>original image file</a:t>
            </a:r>
            <a:r>
              <a:rPr lang="en" sz="2000">
                <a:solidFill>
                  <a:srgbClr val="CACACA"/>
                </a:solidFill>
                <a:latin typeface="Average"/>
                <a:ea typeface="Average"/>
                <a:cs typeface="Average"/>
                <a:sym typeface="Average"/>
              </a:rPr>
              <a:t> and </a:t>
            </a:r>
            <a:r>
              <a:rPr b="1" lang="en" sz="2000">
                <a:solidFill>
                  <a:srgbClr val="E06666"/>
                </a:solidFill>
                <a:latin typeface="Average"/>
                <a:ea typeface="Average"/>
                <a:cs typeface="Average"/>
                <a:sym typeface="Average"/>
              </a:rPr>
              <a:t>NOT a screenshot</a:t>
            </a:r>
            <a:endParaRPr b="1" sz="2000">
              <a:solidFill>
                <a:srgbClr val="E06666"/>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Moves from </a:t>
            </a:r>
            <a:r>
              <a:rPr b="1" lang="en" sz="2000">
                <a:solidFill>
                  <a:srgbClr val="00FF00"/>
                </a:solidFill>
                <a:latin typeface="Average"/>
                <a:ea typeface="Average"/>
                <a:cs typeface="Average"/>
                <a:sym typeface="Average"/>
              </a:rPr>
              <a:t>light to dark</a:t>
            </a:r>
            <a:r>
              <a:rPr lang="en" sz="2000">
                <a:solidFill>
                  <a:srgbClr val="CACACA"/>
                </a:solidFill>
                <a:latin typeface="Average"/>
                <a:ea typeface="Average"/>
                <a:cs typeface="Average"/>
                <a:sym typeface="Average"/>
              </a:rPr>
              <a:t> across your face</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Does </a:t>
            </a:r>
            <a:r>
              <a:rPr b="1" lang="en" sz="2000">
                <a:solidFill>
                  <a:srgbClr val="E06666"/>
                </a:solidFill>
                <a:latin typeface="Average"/>
                <a:ea typeface="Average"/>
                <a:cs typeface="Average"/>
                <a:sym typeface="Average"/>
              </a:rPr>
              <a:t>not</a:t>
            </a:r>
            <a:r>
              <a:rPr lang="en" sz="2000">
                <a:solidFill>
                  <a:srgbClr val="E06666"/>
                </a:solidFill>
                <a:latin typeface="Average"/>
                <a:ea typeface="Average"/>
                <a:cs typeface="Average"/>
                <a:sym typeface="Average"/>
              </a:rPr>
              <a:t> </a:t>
            </a:r>
            <a:r>
              <a:rPr lang="en" sz="2000">
                <a:solidFill>
                  <a:srgbClr val="CACACA"/>
                </a:solidFill>
                <a:latin typeface="Average"/>
                <a:ea typeface="Average"/>
                <a:cs typeface="Average"/>
                <a:sym typeface="Average"/>
              </a:rPr>
              <a:t>use an </a:t>
            </a:r>
            <a:r>
              <a:rPr b="1" lang="en" sz="2000">
                <a:solidFill>
                  <a:srgbClr val="E06666"/>
                </a:solidFill>
                <a:latin typeface="Average"/>
                <a:ea typeface="Average"/>
                <a:cs typeface="Average"/>
                <a:sym typeface="Average"/>
              </a:rPr>
              <a:t>Snapchat-style filter</a:t>
            </a:r>
            <a:endParaRPr sz="1200">
              <a:solidFill>
                <a:srgbClr val="E06666"/>
              </a:solidFill>
              <a:latin typeface="Average"/>
              <a:ea typeface="Average"/>
              <a:cs typeface="Average"/>
              <a:sym typeface="Average"/>
            </a:endParaRPr>
          </a:p>
        </p:txBody>
      </p:sp>
      <p:sp>
        <p:nvSpPr>
          <p:cNvPr descr="Translations" id="369" name="Google Shape;369;p66"/>
          <p:cNvSpPr txBox="1"/>
          <p:nvPr/>
        </p:nvSpPr>
        <p:spPr>
          <a:xfrm>
            <a:off x="4572000" y="3999000"/>
            <a:ext cx="4572000" cy="28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ਮੈਨੂੰ ਆਪਣੇ ਸਵੈ-ਪੋਰਟਰੇਟ ਅਤੇ ਪਿਛੋਕੜ ਭੇਜੋ!</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Присылайте мне свои автопортреты и фоны!</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ii soo dir sawiradaada iyo asalkaaga!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¡Enviadme vuestros autorretratos y fondos!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Nitumie picha zako za kibinafsi na asili!</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Ipadala sa akin ang iyong mga self-portraits at background!</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Bana otoportrelerinizi ve arka planlarınızı gönderin!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Надсилайте мені свої автопортрети та фони!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Gửi cho tôi ảnh tự chụp và ảnh nền của bạn!</a:t>
            </a:r>
            <a:endParaRPr sz="2300">
              <a:solidFill>
                <a:srgbClr val="CACACA"/>
              </a:solidFill>
              <a:latin typeface="Average"/>
              <a:ea typeface="Average"/>
              <a:cs typeface="Average"/>
              <a:sym typeface="Average"/>
            </a:endParaRPr>
          </a:p>
        </p:txBody>
      </p:sp>
      <p:sp>
        <p:nvSpPr>
          <p:cNvPr descr="Translations" id="370" name="Google Shape;370;p66"/>
          <p:cNvSpPr txBox="1"/>
          <p:nvPr/>
        </p:nvSpPr>
        <p:spPr>
          <a:xfrm>
            <a:off x="0" y="3999000"/>
            <a:ext cx="4572000" cy="28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የራስህን ምስል እና ዳራ ላክልኝ!</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أرسل لي صورك الشخصية وخلفياتك!</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Envia'm els teus autoretrats i fons!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把你的自画像和背景发给我！</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سلف پرتره و پس زمینه خود را برای من بفرستید!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मुझे अपने स्व-चित्र और पृष्ठभूमि भेजें!</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あなたの自画像と背景を送ってください！</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여러분의 자화상과 배경을 보내주세요!</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Xwe-portre û paşnavên xwe ji min re bişînin!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Enviem-me seus autorretratos e fundos!</a:t>
            </a:r>
            <a:endParaRPr sz="2300">
              <a:solidFill>
                <a:srgbClr val="CACACA"/>
              </a:solidFill>
              <a:latin typeface="Average"/>
              <a:ea typeface="Average"/>
              <a:cs typeface="Average"/>
              <a:sym typeface="Averag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40"/>
          <p:cNvSpPr txBox="1"/>
          <p:nvPr/>
        </p:nvSpPr>
        <p:spPr>
          <a:xfrm>
            <a:off x="5486400" y="475"/>
            <a:ext cx="36576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Tim Okamura</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b="1" i="1" lang="en" sz="2400" u="sng">
                <a:solidFill>
                  <a:schemeClr val="hlink"/>
                </a:solidFill>
                <a:latin typeface="Cabin"/>
                <a:ea typeface="Cabin"/>
                <a:cs typeface="Cabin"/>
                <a:sym typeface="Cabin"/>
                <a:hlinkClick r:id="rId3"/>
              </a:rPr>
              <a:t>@timokamura</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a:t>
            </a:r>
            <a:r>
              <a:rPr lang="en" sz="2400">
                <a:solidFill>
                  <a:srgbClr val="B7B7B7"/>
                </a:solidFill>
                <a:latin typeface="Cabin"/>
                <a:ea typeface="Cabin"/>
                <a:cs typeface="Cabin"/>
                <a:sym typeface="Cabin"/>
              </a:rPr>
              <a:t>Japan+Canada+NYC</a:t>
            </a:r>
            <a:r>
              <a:rPr lang="en" sz="2400">
                <a:solidFill>
                  <a:srgbClr val="B7B7B7"/>
                </a:solidFill>
                <a:latin typeface="Cabin"/>
                <a:ea typeface="Cabin"/>
                <a:cs typeface="Cabin"/>
                <a:sym typeface="Cabin"/>
              </a:rPr>
              <a:t>)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b="1" i="1" lang="en" sz="2400">
                <a:solidFill>
                  <a:srgbClr val="FFFFFF"/>
                </a:solidFill>
                <a:latin typeface="Cabin"/>
                <a:ea typeface="Cabin"/>
                <a:cs typeface="Cabin"/>
                <a:sym typeface="Cabin"/>
              </a:rPr>
              <a:t>Portrait of Hockey Hall of Fame legend Willie O’ Ree </a:t>
            </a:r>
            <a:r>
              <a:rPr i="1" lang="en" sz="2400">
                <a:solidFill>
                  <a:srgbClr val="B7B7B7"/>
                </a:solidFill>
                <a:latin typeface="Cabin"/>
                <a:ea typeface="Cabin"/>
                <a:cs typeface="Cabin"/>
                <a:sym typeface="Cabin"/>
              </a:rPr>
              <a:t>(the Jackie Robinson of Hockey)</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b="1" i="1" sz="2400">
              <a:solidFill>
                <a:srgbClr val="FFFFFF"/>
              </a:solidFill>
              <a:latin typeface="Cabin"/>
              <a:ea typeface="Cabin"/>
              <a:cs typeface="Cabin"/>
              <a:sym typeface="Cabin"/>
            </a:endParaRPr>
          </a:p>
          <a:p>
            <a:pPr indent="0" lvl="0" marL="0" rtl="0" algn="ctr">
              <a:spcBef>
                <a:spcPts val="0"/>
              </a:spcBef>
              <a:spcAft>
                <a:spcPts val="0"/>
              </a:spcAft>
              <a:buNone/>
            </a:pPr>
            <a:r>
              <a:rPr lang="en" sz="2400">
                <a:solidFill>
                  <a:srgbClr val="B7B7B7"/>
                </a:solidFill>
                <a:latin typeface="Cabin"/>
                <a:ea typeface="Cabin"/>
                <a:cs typeface="Cabin"/>
                <a:sym typeface="Cabin"/>
              </a:rPr>
              <a:t>2022</a:t>
            </a:r>
            <a:endParaRPr sz="2400">
              <a:solidFill>
                <a:srgbClr val="B7B7B7"/>
              </a:solidFill>
              <a:latin typeface="Cabin"/>
              <a:ea typeface="Cabin"/>
              <a:cs typeface="Cabin"/>
              <a:sym typeface="Cabin"/>
            </a:endParaRPr>
          </a:p>
          <a:p>
            <a:pPr indent="0" lvl="0" marL="0" rtl="0" algn="ctr">
              <a:spcBef>
                <a:spcPts val="0"/>
              </a:spcBef>
              <a:spcAft>
                <a:spcPts val="0"/>
              </a:spcAft>
              <a:buNone/>
            </a:pPr>
            <a:r>
              <a:t/>
            </a:r>
            <a:endParaRPr sz="2400">
              <a:solidFill>
                <a:srgbClr val="B7B7B7"/>
              </a:solidFill>
              <a:latin typeface="Cabin"/>
              <a:ea typeface="Cabin"/>
              <a:cs typeface="Cabin"/>
              <a:sym typeface="Cabin"/>
            </a:endParaRPr>
          </a:p>
          <a:p>
            <a:pPr indent="0" lvl="0" marL="0" rtl="0" algn="ctr">
              <a:spcBef>
                <a:spcPts val="0"/>
              </a:spcBef>
              <a:spcAft>
                <a:spcPts val="0"/>
              </a:spcAft>
              <a:buNone/>
            </a:pPr>
            <a:r>
              <a:t/>
            </a:r>
            <a:endParaRPr sz="2400">
              <a:solidFill>
                <a:srgbClr val="B7B7B7"/>
              </a:solidFill>
              <a:latin typeface="Cabin"/>
              <a:ea typeface="Cabin"/>
              <a:cs typeface="Cabin"/>
              <a:sym typeface="Cabin"/>
            </a:endParaRPr>
          </a:p>
          <a:p>
            <a:pPr indent="0" lvl="0" marL="0" rtl="0" algn="ctr">
              <a:spcBef>
                <a:spcPts val="0"/>
              </a:spcBef>
              <a:spcAft>
                <a:spcPts val="0"/>
              </a:spcAft>
              <a:buNone/>
            </a:pPr>
            <a:r>
              <a:t/>
            </a:r>
            <a:endParaRPr sz="2400">
              <a:solidFill>
                <a:srgbClr val="B7B7B7"/>
              </a:solidFill>
              <a:latin typeface="Cabin"/>
              <a:ea typeface="Cabin"/>
              <a:cs typeface="Cabin"/>
              <a:sym typeface="Cabin"/>
            </a:endParaRPr>
          </a:p>
          <a:p>
            <a:pPr indent="0" lvl="0" marL="0" rtl="0" algn="ctr">
              <a:spcBef>
                <a:spcPts val="0"/>
              </a:spcBef>
              <a:spcAft>
                <a:spcPts val="0"/>
              </a:spcAft>
              <a:buNone/>
            </a:pPr>
            <a:r>
              <a:rPr lang="en" sz="2400">
                <a:solidFill>
                  <a:srgbClr val="B7B7B7"/>
                </a:solidFill>
                <a:latin typeface="Cabin"/>
                <a:ea typeface="Cabin"/>
                <a:cs typeface="Cabin"/>
                <a:sym typeface="Cabin"/>
              </a:rPr>
              <a:t>Oil on canvas</a:t>
            </a:r>
            <a:endParaRPr sz="2400">
              <a:solidFill>
                <a:srgbClr val="B7B7B7"/>
              </a:solidFill>
              <a:latin typeface="Cabin"/>
              <a:ea typeface="Cabin"/>
              <a:cs typeface="Cabin"/>
              <a:sym typeface="Cabin"/>
            </a:endParaRPr>
          </a:p>
          <a:p>
            <a:pPr indent="0" lvl="0" marL="0" rtl="0" algn="ctr">
              <a:spcBef>
                <a:spcPts val="0"/>
              </a:spcBef>
              <a:spcAft>
                <a:spcPts val="0"/>
              </a:spcAft>
              <a:buNone/>
            </a:pPr>
            <a:r>
              <a:t/>
            </a:r>
            <a:endParaRPr sz="2400">
              <a:solidFill>
                <a:srgbClr val="B7B7B7"/>
              </a:solidFill>
              <a:latin typeface="Cabin"/>
              <a:ea typeface="Cabin"/>
              <a:cs typeface="Cabin"/>
              <a:sym typeface="Cabin"/>
            </a:endParaRPr>
          </a:p>
          <a:p>
            <a:pPr indent="0" lvl="0" marL="0" rtl="0" algn="ctr">
              <a:spcBef>
                <a:spcPts val="0"/>
              </a:spcBef>
              <a:spcAft>
                <a:spcPts val="0"/>
              </a:spcAft>
              <a:buNone/>
            </a:pPr>
            <a:r>
              <a:rPr lang="en" sz="2400">
                <a:solidFill>
                  <a:srgbClr val="B7B7B7"/>
                </a:solidFill>
                <a:latin typeface="Cabin"/>
                <a:ea typeface="Cabin"/>
                <a:cs typeface="Cabin"/>
                <a:sym typeface="Cabin"/>
              </a:rPr>
              <a:t>Beaverbrook Art Gallery, Fredericton, NB</a:t>
            </a:r>
            <a:endParaRPr sz="2400">
              <a:solidFill>
                <a:srgbClr val="B7B7B7"/>
              </a:solidFill>
              <a:latin typeface="Cabin"/>
              <a:ea typeface="Cabin"/>
              <a:cs typeface="Cabin"/>
              <a:sym typeface="Cabin"/>
            </a:endParaRPr>
          </a:p>
        </p:txBody>
      </p:sp>
      <p:pic>
        <p:nvPicPr>
          <p:cNvPr id="180" name="Google Shape;180;p40"/>
          <p:cNvPicPr preferRelativeResize="0"/>
          <p:nvPr/>
        </p:nvPicPr>
        <p:blipFill>
          <a:blip r:embed="rId4">
            <a:alphaModFix/>
          </a:blip>
          <a:stretch>
            <a:fillRect/>
          </a:stretch>
        </p:blipFill>
        <p:spPr>
          <a:xfrm>
            <a:off x="0" y="475"/>
            <a:ext cx="5514988" cy="68579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descr="Translations" id="379" name="Google Shape;379;p68"/>
          <p:cNvSpPr txBox="1"/>
          <p:nvPr/>
        </p:nvSpPr>
        <p:spPr>
          <a:xfrm>
            <a:off x="0" y="-775"/>
            <a:ext cx="9144000" cy="182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What makes a selfie </a:t>
            </a:r>
            <a:r>
              <a:rPr lang="en" sz="4800">
                <a:solidFill>
                  <a:srgbClr val="00FF00"/>
                </a:solidFill>
                <a:latin typeface="Oswald"/>
                <a:ea typeface="Oswald"/>
                <a:cs typeface="Oswald"/>
                <a:sym typeface="Oswald"/>
              </a:rPr>
              <a:t>good </a:t>
            </a:r>
            <a:r>
              <a:rPr lang="en" sz="4800">
                <a:solidFill>
                  <a:srgbClr val="FFFFFF"/>
                </a:solidFill>
                <a:latin typeface="Oswald"/>
                <a:ea typeface="Oswald"/>
                <a:cs typeface="Oswald"/>
                <a:sym typeface="Oswald"/>
              </a:rPr>
              <a:t>or </a:t>
            </a:r>
            <a:r>
              <a:rPr lang="en" sz="4800">
                <a:solidFill>
                  <a:srgbClr val="FF0000"/>
                </a:solidFill>
                <a:latin typeface="Oswald"/>
                <a:ea typeface="Oswald"/>
                <a:cs typeface="Oswald"/>
                <a:sym typeface="Oswald"/>
              </a:rPr>
              <a:t>bad</a:t>
            </a:r>
            <a:r>
              <a:rPr lang="en" sz="4800">
                <a:solidFill>
                  <a:srgbClr val="FFFFFF"/>
                </a:solidFill>
                <a:latin typeface="Oswald"/>
                <a:ea typeface="Oswald"/>
                <a:cs typeface="Oswald"/>
                <a:sym typeface="Oswald"/>
              </a:rPr>
              <a:t>?</a:t>
            </a:r>
            <a:endParaRPr sz="4800">
              <a:solidFill>
                <a:srgbClr val="FFFFFF"/>
              </a:solidFill>
              <a:latin typeface="Oswald"/>
              <a:ea typeface="Oswald"/>
              <a:cs typeface="Oswald"/>
              <a:sym typeface="Oswald"/>
            </a:endParaRPr>
          </a:p>
        </p:txBody>
      </p:sp>
      <p:sp>
        <p:nvSpPr>
          <p:cNvPr descr="Translations" id="380" name="Google Shape;380;p68"/>
          <p:cNvSpPr txBox="1"/>
          <p:nvPr/>
        </p:nvSpPr>
        <p:spPr>
          <a:xfrm>
            <a:off x="0" y="1828800"/>
            <a:ext cx="9144000" cy="411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የራስ ፎቶን ጥሩ ወይም መጥፎ የሚያደርገው ምንድን ነው?</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ما الذي يجعل صورة السيلفي جيدة أو سيئة؟</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Què fa que un selfie sigui bo o dolent?</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自拍有什么好处或坏处？</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چه چیزی یک سلفی را خوب یا بد می کند؟</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सेल्फी को अच्छा या बुरा क्या बनाता है?</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自撮りの良し悪しを決めるのは何でしょうか?</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셀카를 좋게 만드는 것과 나쁘게 만드는 것은 무엇일까?</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Selfie çi baş an xirab dike?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O que torna uma selfie boa ou ruim?</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ਕਿਹੜੀ ਚੀਜ਼ ਸੈਲਫੀ ਨੂੰ ਚੰਗੀ ਜਾਂ ਮਾੜੀ ਬਣਾਉਂਦੀ ਹੈ?</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Что делает селфи хорошим или плохим?</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Maxaa selfie ka dhigaya mid wanaagsan ama xun?</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¿Qué hace que un selfie sea bueno o malo?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Ni nini hufanya selfie kuwa nzuri au mbaya?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Ano ang mabuti o masama sa selfie?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Bir selfie'yi iyi ya da kötü yapan şey nedir?</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Що робить селфі хорошим чи поганим?</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Điều gì làm cho một bức ảnh tự sướng tốt hay xấu?</a:t>
            </a:r>
            <a:endParaRPr sz="3400">
              <a:solidFill>
                <a:srgbClr val="CACACA"/>
              </a:solidFill>
              <a:latin typeface="Average"/>
              <a:ea typeface="Average"/>
              <a:cs typeface="Average"/>
              <a:sym typeface="Average"/>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69"/>
          <p:cNvPicPr preferRelativeResize="0"/>
          <p:nvPr/>
        </p:nvPicPr>
        <p:blipFill>
          <a:blip r:embed="rId3">
            <a:alphaModFix/>
          </a:blip>
          <a:stretch>
            <a:fillRect/>
          </a:stretch>
        </p:blipFill>
        <p:spPr>
          <a:xfrm>
            <a:off x="0" y="375918"/>
            <a:ext cx="9144000" cy="610616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70"/>
          <p:cNvPicPr preferRelativeResize="0"/>
          <p:nvPr/>
        </p:nvPicPr>
        <p:blipFill>
          <a:blip r:embed="rId3">
            <a:alphaModFix/>
          </a:blip>
          <a:stretch>
            <a:fillRect/>
          </a:stretch>
        </p:blipFill>
        <p:spPr>
          <a:xfrm>
            <a:off x="-1" y="4103641"/>
            <a:ext cx="4112300" cy="2744053"/>
          </a:xfrm>
          <a:prstGeom prst="rect">
            <a:avLst/>
          </a:prstGeom>
          <a:noFill/>
          <a:ln>
            <a:noFill/>
          </a:ln>
        </p:spPr>
      </p:pic>
      <p:pic>
        <p:nvPicPr>
          <p:cNvPr id="391" name="Google Shape;391;p70"/>
          <p:cNvPicPr preferRelativeResize="0"/>
          <p:nvPr/>
        </p:nvPicPr>
        <p:blipFill>
          <a:blip r:embed="rId4">
            <a:alphaModFix/>
          </a:blip>
          <a:stretch>
            <a:fillRect/>
          </a:stretch>
        </p:blipFill>
        <p:spPr>
          <a:xfrm>
            <a:off x="-1" y="0"/>
            <a:ext cx="4112300" cy="2744053"/>
          </a:xfrm>
          <a:prstGeom prst="rect">
            <a:avLst/>
          </a:prstGeom>
          <a:noFill/>
          <a:ln>
            <a:noFill/>
          </a:ln>
        </p:spPr>
      </p:pic>
      <p:sp>
        <p:nvSpPr>
          <p:cNvPr id="392" name="Google Shape;392;p70"/>
          <p:cNvSpPr txBox="1"/>
          <p:nvPr/>
        </p:nvSpPr>
        <p:spPr>
          <a:xfrm>
            <a:off x="0" y="2744050"/>
            <a:ext cx="4112400" cy="1359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100">
                <a:solidFill>
                  <a:srgbClr val="00FF00"/>
                </a:solidFill>
                <a:latin typeface="Average"/>
                <a:ea typeface="Average"/>
                <a:cs typeface="Average"/>
                <a:sym typeface="Average"/>
              </a:rPr>
              <a:t>Soft, indirect lighting</a:t>
            </a:r>
            <a:r>
              <a:rPr b="1" lang="en" sz="2100">
                <a:solidFill>
                  <a:srgbClr val="FFFFFF"/>
                </a:solidFill>
                <a:latin typeface="Average"/>
                <a:ea typeface="Average"/>
                <a:cs typeface="Average"/>
                <a:sym typeface="Average"/>
              </a:rPr>
              <a:t> is usually the most flattering for your selfies.</a:t>
            </a:r>
            <a:endParaRPr/>
          </a:p>
        </p:txBody>
      </p:sp>
      <p:sp>
        <p:nvSpPr>
          <p:cNvPr descr="Translations" id="393" name="Google Shape;393;p70"/>
          <p:cNvSpPr txBox="1"/>
          <p:nvPr/>
        </p:nvSpPr>
        <p:spPr>
          <a:xfrm>
            <a:off x="4112400" y="0"/>
            <a:ext cx="5031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ለስላሳ፣ ቀጥተኛ ያልሆነ መብራት አብዛኛውን ጊዜ ለራስ ፎቶዎችዎ በጣም ማራኪ ነው።</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عادةً ما تكون الإضاءة الناعمة غير المباشرة هي الأكثر إرضاءً لصورك الشخصية.</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La il·luminació suau i indirecta sol ser la més afavoridora per als vostres selfies.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柔和的间接灯光通常最适合自拍照。</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نور ملایم و غیرمستقیم معمولاً برای سلفی‌های شما جذاب‌تر است.</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नरम, अप्रत्यक्ष प्रकाश आमतौर पर आपकी सेल्फी के लिए सबसे अधिक आकर्षक होता 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柔らかく間接的な照明は、通常、自撮り写真に最もよく映えます。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셀카를 찍을 때는 부드럽고 간접적인 조명이 가장 잘 어울립니다.</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Ronahiya nerm, nerasterast bi gelemperî ji bo selfiyên we ya herî xweş 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Uma iluminação suave e indireta geralmente é a mais favorável para suas selfies.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ਨਰਮ, ਅਸਿੱਧੇ ਰੋਸ਼ਨੀ ਆਮ ਤੌਰ 'ਤੇ ਤੁਹਾਡੀਆਂ ਸੈਲਫੀ ਲਈ ਸਭ ਤੋਂ ਵੱਧ ਚਾਪਲੂਸੀ ਹੁੰਦੀ 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Мягкое, непрямое освещение обычно лучше всего подходит для ваших селфи.</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Iftiin jilicsan, aan toos ahayn ayaa badanaa ah midka ugu faanta badan sawir-gacmeedyadaada.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La iluminación suave e indirecta suele ser la más favorecedora para tus selfies.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Mwangaza laini na usio wa moja kwa moja kwa kawaida ndio unaovutia zaidi kwa selfie zako.</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Ang malambot, hindi direktang pag-iilaw ay karaniwang ang pinaka nakakabigay-puri para sa iyong mga selfie.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Yumuşak, dolaylı ışıklandırma genellikle özçekimleriniz için en iyi sonucu verir.</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М’яке непряме освітлення зазвичай найкраще підходить для ваших селфі.</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Ánh sáng dịu nhẹ, gián tiếp thường mang lại hiệu ứng đẹp nhất cho ảnh tự sướng của bạn.</a:t>
            </a:r>
            <a:endParaRPr sz="1900">
              <a:solidFill>
                <a:srgbClr val="CACACA"/>
              </a:solidFill>
              <a:latin typeface="Average"/>
              <a:ea typeface="Average"/>
              <a:cs typeface="Average"/>
              <a:sym typeface="Averag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71"/>
          <p:cNvPicPr preferRelativeResize="0"/>
          <p:nvPr/>
        </p:nvPicPr>
        <p:blipFill>
          <a:blip r:embed="rId3">
            <a:alphaModFix/>
          </a:blip>
          <a:stretch>
            <a:fillRect/>
          </a:stretch>
        </p:blipFill>
        <p:spPr>
          <a:xfrm>
            <a:off x="0" y="2376650"/>
            <a:ext cx="3643000" cy="4481350"/>
          </a:xfrm>
          <a:prstGeom prst="rect">
            <a:avLst/>
          </a:prstGeom>
          <a:noFill/>
          <a:ln>
            <a:noFill/>
          </a:ln>
        </p:spPr>
      </p:pic>
      <p:sp>
        <p:nvSpPr>
          <p:cNvPr id="399" name="Google Shape;399;p71"/>
          <p:cNvSpPr txBox="1"/>
          <p:nvPr/>
        </p:nvSpPr>
        <p:spPr>
          <a:xfrm>
            <a:off x="0" y="0"/>
            <a:ext cx="3642900" cy="237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rgbClr val="FFFFFF"/>
                </a:solidFill>
                <a:latin typeface="Oswald"/>
                <a:ea typeface="Oswald"/>
                <a:cs typeface="Oswald"/>
                <a:sym typeface="Oswald"/>
              </a:rPr>
              <a:t>Push yourself out of the centre</a:t>
            </a:r>
            <a:endParaRPr sz="2500">
              <a:solidFill>
                <a:srgbClr val="CACACA"/>
              </a:solidFill>
              <a:latin typeface="Average"/>
              <a:ea typeface="Average"/>
              <a:cs typeface="Average"/>
              <a:sym typeface="Average"/>
            </a:endParaRPr>
          </a:p>
          <a:p>
            <a:pPr indent="0" lvl="0" marL="0" rtl="0" algn="ctr">
              <a:spcBef>
                <a:spcPts val="0"/>
              </a:spcBef>
              <a:spcAft>
                <a:spcPts val="0"/>
              </a:spcAft>
              <a:buNone/>
            </a:pPr>
            <a:r>
              <a:t/>
            </a:r>
            <a:endParaRPr sz="1600">
              <a:solidFill>
                <a:srgbClr val="FFFFFF"/>
              </a:solidFill>
              <a:latin typeface="Average"/>
              <a:ea typeface="Average"/>
              <a:cs typeface="Average"/>
              <a:sym typeface="Average"/>
            </a:endParaRPr>
          </a:p>
          <a:p>
            <a:pPr indent="0" lvl="0" marL="0" rtl="0" algn="ctr">
              <a:spcBef>
                <a:spcPts val="0"/>
              </a:spcBef>
              <a:spcAft>
                <a:spcPts val="0"/>
              </a:spcAft>
              <a:buNone/>
            </a:pPr>
            <a:r>
              <a:rPr lang="en" sz="1900">
                <a:solidFill>
                  <a:srgbClr val="FFFFFF"/>
                </a:solidFill>
                <a:latin typeface="Average"/>
                <a:ea typeface="Average"/>
                <a:cs typeface="Average"/>
                <a:sym typeface="Average"/>
              </a:rPr>
              <a:t>It is MUCH more interesting. This is not your driver’s license!</a:t>
            </a:r>
            <a:endParaRPr sz="1200">
              <a:solidFill>
                <a:srgbClr val="CACACA"/>
              </a:solidFill>
              <a:latin typeface="Average"/>
              <a:ea typeface="Average"/>
              <a:cs typeface="Average"/>
              <a:sym typeface="Average"/>
            </a:endParaRPr>
          </a:p>
        </p:txBody>
      </p:sp>
      <p:sp>
        <p:nvSpPr>
          <p:cNvPr descr="Translations" id="400" name="Google Shape;400;p71"/>
          <p:cNvSpPr txBox="1"/>
          <p:nvPr/>
        </p:nvSpPr>
        <p:spPr>
          <a:xfrm>
            <a:off x="3642900" y="0"/>
            <a:ext cx="5292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50">
                <a:solidFill>
                  <a:srgbClr val="AAAAAA"/>
                </a:solidFill>
                <a:latin typeface="Average"/>
                <a:ea typeface="Average"/>
                <a:cs typeface="Average"/>
                <a:sym typeface="Average"/>
              </a:rPr>
              <a:t>እራስዎን ከመሃል ይግፉ። የበለጠ አስደሳች ነው።</a:t>
            </a:r>
            <a:endParaRPr sz="1750">
              <a:solidFill>
                <a:srgbClr val="AAAAAA"/>
              </a:solidFill>
              <a:latin typeface="Average"/>
              <a:ea typeface="Average"/>
              <a:cs typeface="Average"/>
              <a:sym typeface="Average"/>
            </a:endParaRPr>
          </a:p>
          <a:p>
            <a:pPr indent="0" lvl="0" marL="0" rtl="1" algn="r">
              <a:spcBef>
                <a:spcPts val="0"/>
              </a:spcBef>
              <a:spcAft>
                <a:spcPts val="0"/>
              </a:spcAft>
              <a:buNone/>
            </a:pPr>
            <a:r>
              <a:rPr lang="en" sz="1750">
                <a:solidFill>
                  <a:srgbClr val="AAAAAA"/>
                </a:solidFill>
                <a:latin typeface="Average"/>
                <a:ea typeface="Average"/>
                <a:cs typeface="Average"/>
                <a:sym typeface="Average"/>
              </a:rPr>
              <a:t>ادفع نفسك خارج المركز. سيكون الأمر أكثر إثارة للاهتمام بكثير.</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Fes-te fora del centre. És MOLT més interessant.</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把自己从中心中解放出来。这会有趣得多。</a:t>
            </a:r>
            <a:endParaRPr sz="1750">
              <a:solidFill>
                <a:srgbClr val="AAAAAA"/>
              </a:solidFill>
              <a:latin typeface="Average"/>
              <a:ea typeface="Average"/>
              <a:cs typeface="Average"/>
              <a:sym typeface="Average"/>
            </a:endParaRPr>
          </a:p>
          <a:p>
            <a:pPr indent="0" lvl="0" marL="0" rtl="1" algn="r">
              <a:spcBef>
                <a:spcPts val="0"/>
              </a:spcBef>
              <a:spcAft>
                <a:spcPts val="0"/>
              </a:spcAft>
              <a:buNone/>
            </a:pPr>
            <a:r>
              <a:rPr lang="en" sz="1750">
                <a:solidFill>
                  <a:srgbClr val="AAAAAA"/>
                </a:solidFill>
                <a:latin typeface="Average"/>
                <a:ea typeface="Average"/>
                <a:cs typeface="Average"/>
                <a:sym typeface="Average"/>
              </a:rPr>
              <a:t>خود را از مرکز هل دهید. خیلی جالب تر است.</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खुद को केंद्र से बाहर धकेलें। यह ज़्यादा दिलचस्प है।</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中心から抜け出してください。その方がずっと面白いですよ。</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중심에서 벗어나 보세요. 훨씬 더 흥미로울 거예요.</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Xwe ji navendê derxînin. PIR balkêştir e.</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Saia do centro. É MUITO mais interessante.</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ਆਪਣੇ ਆਪ ਨੂੰ ਕੇਂਦਰ ਤੋਂ ਬਾਹਰ ਕੱਢੋ। ਇਹ ਬਹੁਤ ਜ਼ਿਆਦਾ ਦਿਲਚਸਪ ਹੈ.</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Вытолкните себя из центра. Это НАМНОГО интереснее.</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Naftaada ka saar xarunta. Aad ayey u xiiso badan tahay.</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Sal del centro. Es MUCHO más interesante.</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Jisukume nje ya kituo. Inavutia zaidi.</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Itulak ang iyong sarili sa labas ng gitna. Ito ay mas kawili-wili.</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Kendinizi merkezden dışarı itin. ÇOK daha ilginç.</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Виштовхніться з центру. Це НАБАГАТО цікавіше.</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Hãy đẩy mình ra khỏi trung tâm. Điều đó THÚ VỊ HƠN NHIỀU.</a:t>
            </a:r>
            <a:endParaRPr sz="1750">
              <a:solidFill>
                <a:srgbClr val="CACACA"/>
              </a:solidFill>
              <a:latin typeface="Average"/>
              <a:ea typeface="Average"/>
              <a:cs typeface="Average"/>
              <a:sym typeface="Averag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72"/>
          <p:cNvPicPr preferRelativeResize="0"/>
          <p:nvPr/>
        </p:nvPicPr>
        <p:blipFill>
          <a:blip r:embed="rId3">
            <a:alphaModFix/>
          </a:blip>
          <a:stretch>
            <a:fillRect/>
          </a:stretch>
        </p:blipFill>
        <p:spPr>
          <a:xfrm>
            <a:off x="0" y="381000"/>
            <a:ext cx="9144000" cy="6096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descr="Related image" id="410" name="Google Shape;410;p73"/>
          <p:cNvPicPr preferRelativeResize="0"/>
          <p:nvPr/>
        </p:nvPicPr>
        <p:blipFill>
          <a:blip r:embed="rId3">
            <a:alphaModFix/>
          </a:blip>
          <a:stretch>
            <a:fillRect/>
          </a:stretch>
        </p:blipFill>
        <p:spPr>
          <a:xfrm>
            <a:off x="365400" y="1168125"/>
            <a:ext cx="8413200" cy="3387525"/>
          </a:xfrm>
          <a:prstGeom prst="rect">
            <a:avLst/>
          </a:prstGeom>
          <a:noFill/>
          <a:ln>
            <a:noFill/>
          </a:ln>
        </p:spPr>
      </p:pic>
      <p:sp>
        <p:nvSpPr>
          <p:cNvPr id="411" name="Google Shape;411;p73"/>
          <p:cNvSpPr txBox="1"/>
          <p:nvPr/>
        </p:nvSpPr>
        <p:spPr>
          <a:xfrm>
            <a:off x="0" y="13713"/>
            <a:ext cx="9144000" cy="115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Get some distance from the camera</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2300">
                <a:solidFill>
                  <a:srgbClr val="CACACA"/>
                </a:solidFill>
                <a:latin typeface="Average"/>
                <a:ea typeface="Average"/>
                <a:cs typeface="Average"/>
                <a:sym typeface="Average"/>
              </a:rPr>
              <a:t>Perhaps get a friend to take it. Closer to the lens means more distortion.</a:t>
            </a:r>
            <a:endParaRPr sz="2300">
              <a:solidFill>
                <a:srgbClr val="FFFFFF"/>
              </a:solidFill>
              <a:latin typeface="Oswald"/>
              <a:ea typeface="Oswald"/>
              <a:cs typeface="Oswald"/>
              <a:sym typeface="Oswald"/>
            </a:endParaRPr>
          </a:p>
        </p:txBody>
      </p:sp>
      <p:sp>
        <p:nvSpPr>
          <p:cNvPr descr="Translations" id="412" name="Google Shape;412;p73"/>
          <p:cNvSpPr txBox="1"/>
          <p:nvPr/>
        </p:nvSpPr>
        <p:spPr>
          <a:xfrm>
            <a:off x="0" y="4555650"/>
            <a:ext cx="4572000" cy="230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ከካሜራው የተወሰነ ርቀት ያግኙ</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احصل على مسافة من الكاميرا</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Allunya't de la càmera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与相机保持一定距离</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کمی از دوربین فاصله بگیرید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कैमरे से कुछ दूरी बना लें</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カメラから少し距離を置く</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카메라로부터 거리를 두세요</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Ji kamerayê hinekî dûr bikevin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Afaste-se um pouco da câmera</a:t>
            </a:r>
            <a:endParaRPr sz="1800">
              <a:solidFill>
                <a:srgbClr val="AAAAAA"/>
              </a:solidFill>
              <a:latin typeface="Average"/>
              <a:ea typeface="Average"/>
              <a:cs typeface="Average"/>
              <a:sym typeface="Average"/>
            </a:endParaRPr>
          </a:p>
        </p:txBody>
      </p:sp>
      <p:sp>
        <p:nvSpPr>
          <p:cNvPr descr="Translations" id="413" name="Google Shape;413;p73"/>
          <p:cNvSpPr txBox="1"/>
          <p:nvPr/>
        </p:nvSpPr>
        <p:spPr>
          <a:xfrm>
            <a:off x="4572000" y="4555650"/>
            <a:ext cx="4572000" cy="230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ਕੈਮਰੇ ਤੋਂ ਕੁਝ ਦੂਰੀ 'ਤੇ ਜਾਓ</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Отойдите от камеры на некоторое расстояние.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Ka fogow kamarada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Aléjate un poco de la cámara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Pata umbali kutoka kwa kamera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Kumuha ng ilang distansya mula sa camera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Kameradan biraz uzaklaşın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Відійдіть на деяку відстань від камери</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Hãy giữ khoảng cách với máy ảnh</a:t>
            </a:r>
            <a:endParaRPr sz="2100">
              <a:solidFill>
                <a:srgbClr val="CACACA"/>
              </a:solidFill>
              <a:latin typeface="Average"/>
              <a:ea typeface="Average"/>
              <a:cs typeface="Average"/>
              <a:sym typeface="Average"/>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descr="Image result for male  selfies" id="418" name="Google Shape;418;p74"/>
          <p:cNvPicPr preferRelativeResize="0"/>
          <p:nvPr/>
        </p:nvPicPr>
        <p:blipFill>
          <a:blip r:embed="rId3">
            <a:alphaModFix/>
          </a:blip>
          <a:stretch>
            <a:fillRect/>
          </a:stretch>
        </p:blipFill>
        <p:spPr>
          <a:xfrm>
            <a:off x="5018950" y="1363441"/>
            <a:ext cx="4125050" cy="5494559"/>
          </a:xfrm>
          <a:prstGeom prst="rect">
            <a:avLst/>
          </a:prstGeom>
          <a:noFill/>
          <a:ln>
            <a:noFill/>
          </a:ln>
        </p:spPr>
      </p:pic>
      <p:sp>
        <p:nvSpPr>
          <p:cNvPr id="419" name="Google Shape;419;p74"/>
          <p:cNvSpPr txBox="1"/>
          <p:nvPr/>
        </p:nvSpPr>
        <p:spPr>
          <a:xfrm>
            <a:off x="-50" y="0"/>
            <a:ext cx="9144000" cy="138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400">
                <a:solidFill>
                  <a:srgbClr val="FFFFFF"/>
                </a:solidFill>
                <a:latin typeface="Oswald"/>
                <a:ea typeface="Oswald"/>
                <a:cs typeface="Oswald"/>
                <a:sym typeface="Oswald"/>
              </a:rPr>
              <a:t>For goodness sake, </a:t>
            </a:r>
            <a:r>
              <a:rPr lang="en" sz="4400">
                <a:solidFill>
                  <a:srgbClr val="E06666"/>
                </a:solidFill>
                <a:latin typeface="Oswald"/>
                <a:ea typeface="Oswald"/>
                <a:cs typeface="Oswald"/>
                <a:sym typeface="Oswald"/>
              </a:rPr>
              <a:t>keep your clothes on</a:t>
            </a:r>
            <a:r>
              <a:rPr lang="en" sz="4400">
                <a:solidFill>
                  <a:srgbClr val="FFFFFF"/>
                </a:solidFill>
                <a:latin typeface="Oswald"/>
                <a:ea typeface="Oswald"/>
                <a:cs typeface="Oswald"/>
                <a:sym typeface="Oswald"/>
              </a:rPr>
              <a:t>!</a:t>
            </a:r>
            <a:endParaRPr sz="4400">
              <a:solidFill>
                <a:srgbClr val="FFFFFF"/>
              </a:solidFill>
              <a:latin typeface="Oswald"/>
              <a:ea typeface="Oswald"/>
              <a:cs typeface="Oswald"/>
              <a:sym typeface="Oswald"/>
            </a:endParaRPr>
          </a:p>
          <a:p>
            <a:pPr indent="0" lvl="0" marL="0" rtl="0" algn="ctr">
              <a:spcBef>
                <a:spcPts val="0"/>
              </a:spcBef>
              <a:spcAft>
                <a:spcPts val="0"/>
              </a:spcAft>
              <a:buNone/>
            </a:pPr>
            <a:r>
              <a:t/>
            </a:r>
            <a:endParaRPr sz="1600">
              <a:solidFill>
                <a:srgbClr val="CACACA"/>
              </a:solidFill>
              <a:latin typeface="Average"/>
              <a:ea typeface="Average"/>
              <a:cs typeface="Average"/>
              <a:sym typeface="Average"/>
            </a:endParaRPr>
          </a:p>
          <a:p>
            <a:pPr indent="0" lvl="0" marL="0" rtl="0" algn="ctr">
              <a:spcBef>
                <a:spcPts val="0"/>
              </a:spcBef>
              <a:spcAft>
                <a:spcPts val="0"/>
              </a:spcAft>
              <a:buNone/>
            </a:pPr>
            <a:r>
              <a:rPr lang="en" sz="1600">
                <a:solidFill>
                  <a:srgbClr val="FFFFFF"/>
                </a:solidFill>
                <a:latin typeface="Average"/>
                <a:ea typeface="Average"/>
                <a:cs typeface="Average"/>
                <a:sym typeface="Average"/>
              </a:rPr>
              <a:t>I’m a teacher and I don’t want to go back to therapy.</a:t>
            </a:r>
            <a:endParaRPr sz="1000">
              <a:solidFill>
                <a:srgbClr val="CACACA"/>
              </a:solidFill>
              <a:latin typeface="Average"/>
              <a:ea typeface="Average"/>
              <a:cs typeface="Average"/>
              <a:sym typeface="Average"/>
            </a:endParaRPr>
          </a:p>
        </p:txBody>
      </p:sp>
      <p:sp>
        <p:nvSpPr>
          <p:cNvPr descr="Translations" id="420" name="Google Shape;420;p74"/>
          <p:cNvSpPr txBox="1"/>
          <p:nvPr/>
        </p:nvSpPr>
        <p:spPr>
          <a:xfrm>
            <a:off x="-50" y="1363575"/>
            <a:ext cx="5019000" cy="54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ለበጎነት ልብስህን ጠብቅ!</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من أجل الخير، حافظ على ملابسك!</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Per amor de Déu, manteniu-vos la roba!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看在上帝的份上，别忘了穿衣服！</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به خاطر خدا، لباست را بپوش!</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भगवान के लिए, अपने कपड़े पहने रहो!</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お願いだから、服を着たままにしておいてください！</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제발, 옷을 꼭 입고 계세요!</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Ji bo xatirê xwe, cilên xwe li xwe bikin!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Pelo amor de Deus, continue vestido!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ਨੇਕੀ ਦੀ ਖ਼ਾਤਰ, ਆਪਣੇ ਕੱਪੜੇ ਪਾ ਕੇ ਰੱਖੋ!</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Ради всего святого, оставайтесь в одежде!</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Wanaag darted, dharkaaga xidho!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¡Por el amor de Dios, no te quites la ropa!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Kwa wema, weka nguo zako!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Para sa kabutihan, panatilihin ang iyong mga damit!</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Aman, giyinik kal!</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Заради Бога, не одягайся!</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Vì Chúa, hãy mặc quần áo vào!</a:t>
            </a:r>
            <a:endParaRPr sz="1800">
              <a:solidFill>
                <a:srgbClr val="CACACA"/>
              </a:solidFill>
              <a:latin typeface="Average"/>
              <a:ea typeface="Average"/>
              <a:cs typeface="Average"/>
              <a:sym typeface="Averag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76"/>
          <p:cNvPicPr preferRelativeResize="0"/>
          <p:nvPr/>
        </p:nvPicPr>
        <p:blipFill>
          <a:blip r:embed="rId3">
            <a:alphaModFix/>
          </a:blip>
          <a:stretch>
            <a:fillRect/>
          </a:stretch>
        </p:blipFill>
        <p:spPr>
          <a:xfrm>
            <a:off x="3701028" y="4622728"/>
            <a:ext cx="2065466" cy="2065465"/>
          </a:xfrm>
          <a:prstGeom prst="rect">
            <a:avLst/>
          </a:prstGeom>
          <a:noFill/>
          <a:ln>
            <a:noFill/>
          </a:ln>
        </p:spPr>
      </p:pic>
      <p:pic>
        <p:nvPicPr>
          <p:cNvPr id="430" name="Google Shape;430;p76"/>
          <p:cNvPicPr preferRelativeResize="0"/>
          <p:nvPr/>
        </p:nvPicPr>
        <p:blipFill>
          <a:blip r:embed="rId4">
            <a:alphaModFix/>
          </a:blip>
          <a:stretch>
            <a:fillRect/>
          </a:stretch>
        </p:blipFill>
        <p:spPr>
          <a:xfrm>
            <a:off x="6551738" y="989478"/>
            <a:ext cx="2428823" cy="3663478"/>
          </a:xfrm>
          <a:prstGeom prst="rect">
            <a:avLst/>
          </a:prstGeom>
          <a:noFill/>
          <a:ln>
            <a:noFill/>
          </a:ln>
        </p:spPr>
      </p:pic>
      <p:pic>
        <p:nvPicPr>
          <p:cNvPr id="431" name="Google Shape;431;p76"/>
          <p:cNvPicPr preferRelativeResize="0"/>
          <p:nvPr/>
        </p:nvPicPr>
        <p:blipFill>
          <a:blip r:embed="rId5">
            <a:alphaModFix/>
          </a:blip>
          <a:stretch>
            <a:fillRect/>
          </a:stretch>
        </p:blipFill>
        <p:spPr>
          <a:xfrm>
            <a:off x="394365" y="4938839"/>
            <a:ext cx="2955202" cy="1662301"/>
          </a:xfrm>
          <a:prstGeom prst="rect">
            <a:avLst/>
          </a:prstGeom>
          <a:noFill/>
          <a:ln>
            <a:noFill/>
          </a:ln>
        </p:spPr>
      </p:pic>
      <p:pic>
        <p:nvPicPr>
          <p:cNvPr id="432" name="Google Shape;432;p76"/>
          <p:cNvPicPr preferRelativeResize="0"/>
          <p:nvPr/>
        </p:nvPicPr>
        <p:blipFill>
          <a:blip r:embed="rId6">
            <a:alphaModFix/>
          </a:blip>
          <a:stretch>
            <a:fillRect/>
          </a:stretch>
        </p:blipFill>
        <p:spPr>
          <a:xfrm>
            <a:off x="3701033" y="2260516"/>
            <a:ext cx="2065466" cy="2065466"/>
          </a:xfrm>
          <a:prstGeom prst="rect">
            <a:avLst/>
          </a:prstGeom>
          <a:noFill/>
          <a:ln>
            <a:noFill/>
          </a:ln>
        </p:spPr>
      </p:pic>
      <p:pic>
        <p:nvPicPr>
          <p:cNvPr id="433" name="Google Shape;433;p76"/>
          <p:cNvPicPr preferRelativeResize="0"/>
          <p:nvPr/>
        </p:nvPicPr>
        <p:blipFill>
          <a:blip r:embed="rId7">
            <a:alphaModFix/>
          </a:blip>
          <a:stretch>
            <a:fillRect/>
          </a:stretch>
        </p:blipFill>
        <p:spPr>
          <a:xfrm>
            <a:off x="6551744" y="4805282"/>
            <a:ext cx="1929450" cy="1929425"/>
          </a:xfrm>
          <a:prstGeom prst="rect">
            <a:avLst/>
          </a:prstGeom>
          <a:noFill/>
          <a:ln>
            <a:noFill/>
          </a:ln>
        </p:spPr>
      </p:pic>
      <p:pic>
        <p:nvPicPr>
          <p:cNvPr id="434" name="Google Shape;434;p76" title="artworks-rFstF40UicJTCDKi-elQOvw-t1080x1080.jpg"/>
          <p:cNvPicPr preferRelativeResize="0"/>
          <p:nvPr/>
        </p:nvPicPr>
        <p:blipFill>
          <a:blip r:embed="rId8">
            <a:alphaModFix/>
          </a:blip>
          <a:stretch>
            <a:fillRect/>
          </a:stretch>
        </p:blipFill>
        <p:spPr>
          <a:xfrm>
            <a:off x="394380" y="1974145"/>
            <a:ext cx="2428801" cy="2428836"/>
          </a:xfrm>
          <a:prstGeom prst="rect">
            <a:avLst/>
          </a:prstGeom>
          <a:noFill/>
          <a:ln>
            <a:noFill/>
          </a:ln>
        </p:spPr>
      </p:pic>
      <p:sp>
        <p:nvSpPr>
          <p:cNvPr id="435" name="Google Shape;435;p76"/>
          <p:cNvSpPr txBox="1"/>
          <p:nvPr/>
        </p:nvSpPr>
        <p:spPr>
          <a:xfrm>
            <a:off x="0" y="0"/>
            <a:ext cx="91440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rgbClr val="666666"/>
                </a:solidFill>
                <a:latin typeface="Oswald"/>
                <a:ea typeface="Oswald"/>
                <a:cs typeface="Oswald"/>
                <a:sym typeface="Oswald"/>
              </a:rPr>
              <a:t>Which of these photos would be easiest to do a good job?</a:t>
            </a:r>
            <a:endParaRPr sz="4800">
              <a:solidFill>
                <a:srgbClr val="666666"/>
              </a:solidFill>
              <a:latin typeface="Oswald"/>
              <a:ea typeface="Oswald"/>
              <a:cs typeface="Oswald"/>
              <a:sym typeface="Oswald"/>
            </a:endParaRPr>
          </a:p>
        </p:txBody>
      </p:sp>
      <p:sp>
        <p:nvSpPr>
          <p:cNvPr id="436" name="Google Shape;436;p76"/>
          <p:cNvSpPr txBox="1"/>
          <p:nvPr/>
        </p:nvSpPr>
        <p:spPr>
          <a:xfrm>
            <a:off x="149400" y="3429000"/>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1</a:t>
            </a:r>
            <a:endParaRPr sz="4800">
              <a:solidFill>
                <a:schemeClr val="lt1"/>
              </a:solidFill>
              <a:latin typeface="Oswald"/>
              <a:ea typeface="Oswald"/>
              <a:cs typeface="Oswald"/>
              <a:sym typeface="Oswald"/>
            </a:endParaRPr>
          </a:p>
        </p:txBody>
      </p:sp>
      <p:sp>
        <p:nvSpPr>
          <p:cNvPr id="437" name="Google Shape;437;p76"/>
          <p:cNvSpPr txBox="1"/>
          <p:nvPr/>
        </p:nvSpPr>
        <p:spPr>
          <a:xfrm>
            <a:off x="4947175" y="2185763"/>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2</a:t>
            </a:r>
            <a:endParaRPr sz="4800">
              <a:solidFill>
                <a:schemeClr val="lt1"/>
              </a:solidFill>
              <a:latin typeface="Oswald"/>
              <a:ea typeface="Oswald"/>
              <a:cs typeface="Oswald"/>
              <a:sym typeface="Oswald"/>
            </a:endParaRPr>
          </a:p>
        </p:txBody>
      </p:sp>
      <p:sp>
        <p:nvSpPr>
          <p:cNvPr id="438" name="Google Shape;438;p76"/>
          <p:cNvSpPr txBox="1"/>
          <p:nvPr/>
        </p:nvSpPr>
        <p:spPr>
          <a:xfrm>
            <a:off x="6644350" y="3699325"/>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3</a:t>
            </a:r>
            <a:endParaRPr sz="4800">
              <a:solidFill>
                <a:schemeClr val="lt1"/>
              </a:solidFill>
              <a:latin typeface="Oswald"/>
              <a:ea typeface="Oswald"/>
              <a:cs typeface="Oswald"/>
              <a:sym typeface="Oswald"/>
            </a:endParaRPr>
          </a:p>
        </p:txBody>
      </p:sp>
      <p:sp>
        <p:nvSpPr>
          <p:cNvPr id="439" name="Google Shape;439;p76"/>
          <p:cNvSpPr txBox="1"/>
          <p:nvPr/>
        </p:nvSpPr>
        <p:spPr>
          <a:xfrm>
            <a:off x="149400" y="5357425"/>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5</a:t>
            </a:r>
            <a:endParaRPr sz="4800">
              <a:solidFill>
                <a:schemeClr val="lt1"/>
              </a:solidFill>
              <a:latin typeface="Oswald"/>
              <a:ea typeface="Oswald"/>
              <a:cs typeface="Oswald"/>
              <a:sym typeface="Oswald"/>
            </a:endParaRPr>
          </a:p>
        </p:txBody>
      </p:sp>
      <p:sp>
        <p:nvSpPr>
          <p:cNvPr id="440" name="Google Shape;440;p76"/>
          <p:cNvSpPr txBox="1"/>
          <p:nvPr/>
        </p:nvSpPr>
        <p:spPr>
          <a:xfrm>
            <a:off x="3434100" y="4988525"/>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5</a:t>
            </a:r>
            <a:endParaRPr sz="4800">
              <a:solidFill>
                <a:schemeClr val="lt1"/>
              </a:solidFill>
              <a:latin typeface="Oswald"/>
              <a:ea typeface="Oswald"/>
              <a:cs typeface="Oswald"/>
              <a:sym typeface="Oswald"/>
            </a:endParaRPr>
          </a:p>
        </p:txBody>
      </p:sp>
      <p:sp>
        <p:nvSpPr>
          <p:cNvPr id="441" name="Google Shape;441;p76"/>
          <p:cNvSpPr txBox="1"/>
          <p:nvPr/>
        </p:nvSpPr>
        <p:spPr>
          <a:xfrm>
            <a:off x="7502950" y="5308288"/>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6</a:t>
            </a:r>
            <a:endParaRPr sz="4800">
              <a:solidFill>
                <a:schemeClr val="lt1"/>
              </a:solidFill>
              <a:latin typeface="Oswald"/>
              <a:ea typeface="Oswald"/>
              <a:cs typeface="Oswald"/>
              <a:sym typeface="Oswa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41"/>
          <p:cNvSpPr txBox="1"/>
          <p:nvPr/>
        </p:nvSpPr>
        <p:spPr>
          <a:xfrm>
            <a:off x="-75" y="6090575"/>
            <a:ext cx="9144000" cy="76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Cabin"/>
                <a:ea typeface="Cabin"/>
                <a:cs typeface="Cabin"/>
                <a:sym typeface="Cabin"/>
              </a:rPr>
              <a:t>Allen Sapp</a:t>
            </a:r>
            <a:r>
              <a:rPr i="1" lang="en" sz="2400">
                <a:solidFill>
                  <a:srgbClr val="B7B7B7"/>
                </a:solidFill>
                <a:latin typeface="Cabin"/>
                <a:ea typeface="Cabin"/>
                <a:cs typeface="Cabin"/>
                <a:sym typeface="Cabin"/>
              </a:rPr>
              <a:t> (Cree), </a:t>
            </a:r>
            <a:r>
              <a:rPr b="1" i="1" lang="en" sz="2400">
                <a:solidFill>
                  <a:srgbClr val="FFFFFF"/>
                </a:solidFill>
                <a:latin typeface="Cabin"/>
                <a:ea typeface="Cabin"/>
                <a:cs typeface="Cabin"/>
                <a:sym typeface="Cabin"/>
              </a:rPr>
              <a:t>People Watching Hockey Game, </a:t>
            </a:r>
            <a:r>
              <a:rPr lang="en" sz="2400">
                <a:solidFill>
                  <a:srgbClr val="B7B7B7"/>
                </a:solidFill>
                <a:latin typeface="Cabin"/>
                <a:ea typeface="Cabin"/>
                <a:cs typeface="Cabin"/>
                <a:sym typeface="Cabin"/>
              </a:rPr>
              <a:t>1976</a:t>
            </a:r>
            <a:endParaRPr i="1" sz="2400">
              <a:solidFill>
                <a:srgbClr val="B7B7B7"/>
              </a:solidFill>
              <a:latin typeface="Cabin"/>
              <a:ea typeface="Cabin"/>
              <a:cs typeface="Cabin"/>
              <a:sym typeface="Cabin"/>
            </a:endParaRPr>
          </a:p>
        </p:txBody>
      </p:sp>
      <p:pic>
        <p:nvPicPr>
          <p:cNvPr id="186" name="Google Shape;186;p41"/>
          <p:cNvPicPr preferRelativeResize="0"/>
          <p:nvPr/>
        </p:nvPicPr>
        <p:blipFill>
          <a:blip r:embed="rId3">
            <a:alphaModFix/>
          </a:blip>
          <a:stretch>
            <a:fillRect/>
          </a:stretch>
        </p:blipFill>
        <p:spPr>
          <a:xfrm>
            <a:off x="-75" y="400975"/>
            <a:ext cx="9144000" cy="5689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p77"/>
          <p:cNvPicPr preferRelativeResize="0"/>
          <p:nvPr/>
        </p:nvPicPr>
        <p:blipFill>
          <a:blip r:embed="rId3">
            <a:alphaModFix/>
          </a:blip>
          <a:stretch>
            <a:fillRect/>
          </a:stretch>
        </p:blipFill>
        <p:spPr>
          <a:xfrm>
            <a:off x="6551738" y="989478"/>
            <a:ext cx="2428823" cy="3663478"/>
          </a:xfrm>
          <a:prstGeom prst="rect">
            <a:avLst/>
          </a:prstGeom>
          <a:noFill/>
          <a:ln>
            <a:noFill/>
          </a:ln>
        </p:spPr>
      </p:pic>
      <p:pic>
        <p:nvPicPr>
          <p:cNvPr id="447" name="Google Shape;447;p77"/>
          <p:cNvPicPr preferRelativeResize="0"/>
          <p:nvPr/>
        </p:nvPicPr>
        <p:blipFill>
          <a:blip r:embed="rId4">
            <a:alphaModFix/>
          </a:blip>
          <a:stretch>
            <a:fillRect/>
          </a:stretch>
        </p:blipFill>
        <p:spPr>
          <a:xfrm>
            <a:off x="394365" y="4938839"/>
            <a:ext cx="2955202" cy="1662301"/>
          </a:xfrm>
          <a:prstGeom prst="rect">
            <a:avLst/>
          </a:prstGeom>
          <a:noFill/>
          <a:ln>
            <a:noFill/>
          </a:ln>
        </p:spPr>
      </p:pic>
      <p:pic>
        <p:nvPicPr>
          <p:cNvPr id="448" name="Google Shape;448;p77"/>
          <p:cNvPicPr preferRelativeResize="0"/>
          <p:nvPr/>
        </p:nvPicPr>
        <p:blipFill>
          <a:blip r:embed="rId5">
            <a:alphaModFix/>
          </a:blip>
          <a:stretch>
            <a:fillRect/>
          </a:stretch>
        </p:blipFill>
        <p:spPr>
          <a:xfrm>
            <a:off x="6551744" y="4805282"/>
            <a:ext cx="1929450" cy="1929425"/>
          </a:xfrm>
          <a:prstGeom prst="rect">
            <a:avLst/>
          </a:prstGeom>
          <a:noFill/>
          <a:ln>
            <a:noFill/>
          </a:ln>
        </p:spPr>
      </p:pic>
      <p:sp>
        <p:nvSpPr>
          <p:cNvPr id="449" name="Google Shape;449;p77"/>
          <p:cNvSpPr txBox="1"/>
          <p:nvPr/>
        </p:nvSpPr>
        <p:spPr>
          <a:xfrm>
            <a:off x="0" y="0"/>
            <a:ext cx="91440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rgbClr val="666666"/>
                </a:solidFill>
                <a:latin typeface="Oswald"/>
                <a:ea typeface="Oswald"/>
                <a:cs typeface="Oswald"/>
                <a:sym typeface="Oswald"/>
              </a:rPr>
              <a:t>Which of these photos would be easiest to do a good job?</a:t>
            </a:r>
            <a:endParaRPr sz="4800">
              <a:solidFill>
                <a:srgbClr val="666666"/>
              </a:solidFill>
              <a:latin typeface="Oswald"/>
              <a:ea typeface="Oswald"/>
              <a:cs typeface="Oswald"/>
              <a:sym typeface="Oswald"/>
            </a:endParaRPr>
          </a:p>
        </p:txBody>
      </p:sp>
      <p:sp>
        <p:nvSpPr>
          <p:cNvPr id="450" name="Google Shape;450;p77"/>
          <p:cNvSpPr txBox="1"/>
          <p:nvPr/>
        </p:nvSpPr>
        <p:spPr>
          <a:xfrm>
            <a:off x="149400" y="3429000"/>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1</a:t>
            </a:r>
            <a:endParaRPr sz="4800">
              <a:solidFill>
                <a:schemeClr val="lt1"/>
              </a:solidFill>
              <a:latin typeface="Oswald"/>
              <a:ea typeface="Oswald"/>
              <a:cs typeface="Oswald"/>
              <a:sym typeface="Oswald"/>
            </a:endParaRPr>
          </a:p>
        </p:txBody>
      </p:sp>
      <p:sp>
        <p:nvSpPr>
          <p:cNvPr id="451" name="Google Shape;451;p77"/>
          <p:cNvSpPr txBox="1"/>
          <p:nvPr/>
        </p:nvSpPr>
        <p:spPr>
          <a:xfrm>
            <a:off x="4947175" y="2185763"/>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2</a:t>
            </a:r>
            <a:endParaRPr sz="4800">
              <a:solidFill>
                <a:schemeClr val="lt1"/>
              </a:solidFill>
              <a:latin typeface="Oswald"/>
              <a:ea typeface="Oswald"/>
              <a:cs typeface="Oswald"/>
              <a:sym typeface="Oswald"/>
            </a:endParaRPr>
          </a:p>
        </p:txBody>
      </p:sp>
      <p:sp>
        <p:nvSpPr>
          <p:cNvPr id="452" name="Google Shape;452;p77"/>
          <p:cNvSpPr txBox="1"/>
          <p:nvPr/>
        </p:nvSpPr>
        <p:spPr>
          <a:xfrm>
            <a:off x="6644350" y="3699325"/>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3</a:t>
            </a:r>
            <a:endParaRPr sz="4800">
              <a:solidFill>
                <a:schemeClr val="lt1"/>
              </a:solidFill>
              <a:latin typeface="Oswald"/>
              <a:ea typeface="Oswald"/>
              <a:cs typeface="Oswald"/>
              <a:sym typeface="Oswald"/>
            </a:endParaRPr>
          </a:p>
        </p:txBody>
      </p:sp>
      <p:sp>
        <p:nvSpPr>
          <p:cNvPr id="453" name="Google Shape;453;p77"/>
          <p:cNvSpPr txBox="1"/>
          <p:nvPr/>
        </p:nvSpPr>
        <p:spPr>
          <a:xfrm>
            <a:off x="149400" y="5357425"/>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5</a:t>
            </a:r>
            <a:endParaRPr sz="4800">
              <a:solidFill>
                <a:schemeClr val="lt1"/>
              </a:solidFill>
              <a:latin typeface="Oswald"/>
              <a:ea typeface="Oswald"/>
              <a:cs typeface="Oswald"/>
              <a:sym typeface="Oswald"/>
            </a:endParaRPr>
          </a:p>
        </p:txBody>
      </p:sp>
      <p:sp>
        <p:nvSpPr>
          <p:cNvPr id="454" name="Google Shape;454;p77"/>
          <p:cNvSpPr txBox="1"/>
          <p:nvPr/>
        </p:nvSpPr>
        <p:spPr>
          <a:xfrm>
            <a:off x="3434100" y="4988525"/>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5</a:t>
            </a:r>
            <a:endParaRPr sz="4800">
              <a:solidFill>
                <a:schemeClr val="lt1"/>
              </a:solidFill>
              <a:latin typeface="Oswald"/>
              <a:ea typeface="Oswald"/>
              <a:cs typeface="Oswald"/>
              <a:sym typeface="Oswald"/>
            </a:endParaRPr>
          </a:p>
        </p:txBody>
      </p:sp>
      <p:sp>
        <p:nvSpPr>
          <p:cNvPr id="455" name="Google Shape;455;p77"/>
          <p:cNvSpPr txBox="1"/>
          <p:nvPr/>
        </p:nvSpPr>
        <p:spPr>
          <a:xfrm>
            <a:off x="7502950" y="5308288"/>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6</a:t>
            </a:r>
            <a:endParaRPr sz="4800">
              <a:solidFill>
                <a:schemeClr val="lt1"/>
              </a:solidFill>
              <a:latin typeface="Oswald"/>
              <a:ea typeface="Oswald"/>
              <a:cs typeface="Oswald"/>
              <a:sym typeface="Oswa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78"/>
          <p:cNvSpPr txBox="1"/>
          <p:nvPr/>
        </p:nvSpPr>
        <p:spPr>
          <a:xfrm>
            <a:off x="0" y="0"/>
            <a:ext cx="9144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666666"/>
                </a:solidFill>
                <a:latin typeface="Oswald"/>
                <a:ea typeface="Oswald"/>
                <a:cs typeface="Oswald"/>
                <a:sym typeface="Oswald"/>
              </a:rPr>
              <a:t>Which of these photos would be easiest to do a good job?</a:t>
            </a:r>
            <a:endParaRPr sz="3000">
              <a:solidFill>
                <a:srgbClr val="666666"/>
              </a:solidFill>
              <a:latin typeface="Oswald"/>
              <a:ea typeface="Oswald"/>
              <a:cs typeface="Oswald"/>
              <a:sym typeface="Oswald"/>
            </a:endParaRPr>
          </a:p>
        </p:txBody>
      </p:sp>
      <p:sp>
        <p:nvSpPr>
          <p:cNvPr id="461" name="Google Shape;461;p78"/>
          <p:cNvSpPr txBox="1"/>
          <p:nvPr/>
        </p:nvSpPr>
        <p:spPr>
          <a:xfrm>
            <a:off x="149400" y="3429000"/>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1</a:t>
            </a:r>
            <a:endParaRPr sz="4800">
              <a:solidFill>
                <a:schemeClr val="lt1"/>
              </a:solidFill>
              <a:latin typeface="Oswald"/>
              <a:ea typeface="Oswald"/>
              <a:cs typeface="Oswald"/>
              <a:sym typeface="Oswald"/>
            </a:endParaRPr>
          </a:p>
        </p:txBody>
      </p:sp>
      <p:sp>
        <p:nvSpPr>
          <p:cNvPr id="462" name="Google Shape;462;p78"/>
          <p:cNvSpPr txBox="1"/>
          <p:nvPr/>
        </p:nvSpPr>
        <p:spPr>
          <a:xfrm>
            <a:off x="4947175" y="2185763"/>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2</a:t>
            </a:r>
            <a:endParaRPr sz="4800">
              <a:solidFill>
                <a:schemeClr val="lt1"/>
              </a:solidFill>
              <a:latin typeface="Oswald"/>
              <a:ea typeface="Oswald"/>
              <a:cs typeface="Oswald"/>
              <a:sym typeface="Oswald"/>
            </a:endParaRPr>
          </a:p>
        </p:txBody>
      </p:sp>
      <p:grpSp>
        <p:nvGrpSpPr>
          <p:cNvPr id="463" name="Google Shape;463;p78"/>
          <p:cNvGrpSpPr/>
          <p:nvPr/>
        </p:nvGrpSpPr>
        <p:grpSpPr>
          <a:xfrm>
            <a:off x="2512972" y="646505"/>
            <a:ext cx="4118069" cy="6211428"/>
            <a:chOff x="6551738" y="989478"/>
            <a:chExt cx="2428823" cy="3663478"/>
          </a:xfrm>
        </p:grpSpPr>
        <p:pic>
          <p:nvPicPr>
            <p:cNvPr id="464" name="Google Shape;464;p78"/>
            <p:cNvPicPr preferRelativeResize="0"/>
            <p:nvPr/>
          </p:nvPicPr>
          <p:blipFill>
            <a:blip r:embed="rId3">
              <a:alphaModFix/>
            </a:blip>
            <a:stretch>
              <a:fillRect/>
            </a:stretch>
          </p:blipFill>
          <p:spPr>
            <a:xfrm>
              <a:off x="6551738" y="989478"/>
              <a:ext cx="2428823" cy="3663478"/>
            </a:xfrm>
            <a:prstGeom prst="rect">
              <a:avLst/>
            </a:prstGeom>
            <a:noFill/>
            <a:ln>
              <a:noFill/>
            </a:ln>
          </p:spPr>
        </p:pic>
        <p:sp>
          <p:nvSpPr>
            <p:cNvPr id="465" name="Google Shape;465;p78"/>
            <p:cNvSpPr txBox="1"/>
            <p:nvPr/>
          </p:nvSpPr>
          <p:spPr>
            <a:xfrm>
              <a:off x="6644350" y="3699325"/>
              <a:ext cx="1137900" cy="923400"/>
            </a:xfrm>
            <a:prstGeom prst="rect">
              <a:avLst/>
            </a:prstGeom>
            <a:noFill/>
            <a:ln>
              <a:noFill/>
            </a:ln>
          </p:spPr>
          <p:txBody>
            <a:bodyPr anchorCtr="0" anchor="t" bIns="155025" lIns="155025" spcFirstLastPara="1" rIns="155025" wrap="square" tIns="155025">
              <a:spAutoFit/>
            </a:bodyPr>
            <a:lstStyle/>
            <a:p>
              <a:pPr indent="0" lvl="0" marL="0" rtl="0" algn="ctr">
                <a:spcBef>
                  <a:spcPts val="0"/>
                </a:spcBef>
                <a:spcAft>
                  <a:spcPts val="0"/>
                </a:spcAft>
                <a:buNone/>
              </a:pPr>
              <a:r>
                <a:rPr lang="en" sz="8138">
                  <a:solidFill>
                    <a:schemeClr val="lt1"/>
                  </a:solidFill>
                  <a:latin typeface="Oswald"/>
                  <a:ea typeface="Oswald"/>
                  <a:cs typeface="Oswald"/>
                  <a:sym typeface="Oswald"/>
                </a:rPr>
                <a:t>3</a:t>
              </a:r>
              <a:endParaRPr sz="8138">
                <a:solidFill>
                  <a:schemeClr val="lt1"/>
                </a:solidFill>
                <a:latin typeface="Oswald"/>
                <a:ea typeface="Oswald"/>
                <a:cs typeface="Oswald"/>
                <a:sym typeface="Oswald"/>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79"/>
          <p:cNvSpPr txBox="1"/>
          <p:nvPr/>
        </p:nvSpPr>
        <p:spPr>
          <a:xfrm>
            <a:off x="0" y="0"/>
            <a:ext cx="9144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666666"/>
                </a:solidFill>
                <a:latin typeface="Oswald"/>
                <a:ea typeface="Oswald"/>
                <a:cs typeface="Oswald"/>
                <a:sym typeface="Oswald"/>
              </a:rPr>
              <a:t>Which of these photos would be easiest to do a good job?</a:t>
            </a:r>
            <a:endParaRPr sz="3000">
              <a:solidFill>
                <a:srgbClr val="666666"/>
              </a:solidFill>
              <a:latin typeface="Oswald"/>
              <a:ea typeface="Oswald"/>
              <a:cs typeface="Oswald"/>
              <a:sym typeface="Oswald"/>
            </a:endParaRPr>
          </a:p>
        </p:txBody>
      </p:sp>
      <p:sp>
        <p:nvSpPr>
          <p:cNvPr id="471" name="Google Shape;471;p79"/>
          <p:cNvSpPr txBox="1"/>
          <p:nvPr/>
        </p:nvSpPr>
        <p:spPr>
          <a:xfrm>
            <a:off x="149400" y="3429000"/>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1</a:t>
            </a:r>
            <a:endParaRPr sz="4800">
              <a:solidFill>
                <a:schemeClr val="lt1"/>
              </a:solidFill>
              <a:latin typeface="Oswald"/>
              <a:ea typeface="Oswald"/>
              <a:cs typeface="Oswald"/>
              <a:sym typeface="Oswald"/>
            </a:endParaRPr>
          </a:p>
        </p:txBody>
      </p:sp>
      <p:sp>
        <p:nvSpPr>
          <p:cNvPr id="472" name="Google Shape;472;p79"/>
          <p:cNvSpPr txBox="1"/>
          <p:nvPr/>
        </p:nvSpPr>
        <p:spPr>
          <a:xfrm>
            <a:off x="4947175" y="2185763"/>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2</a:t>
            </a:r>
            <a:endParaRPr sz="4800">
              <a:solidFill>
                <a:schemeClr val="lt1"/>
              </a:solidFill>
              <a:latin typeface="Oswald"/>
              <a:ea typeface="Oswald"/>
              <a:cs typeface="Oswald"/>
              <a:sym typeface="Oswald"/>
            </a:endParaRPr>
          </a:p>
        </p:txBody>
      </p:sp>
      <p:grpSp>
        <p:nvGrpSpPr>
          <p:cNvPr id="473" name="Google Shape;473;p79"/>
          <p:cNvGrpSpPr/>
          <p:nvPr/>
        </p:nvGrpSpPr>
        <p:grpSpPr>
          <a:xfrm>
            <a:off x="1209175" y="646489"/>
            <a:ext cx="6725669" cy="6211591"/>
            <a:chOff x="6551744" y="4805282"/>
            <a:chExt cx="2089106" cy="1929425"/>
          </a:xfrm>
        </p:grpSpPr>
        <p:pic>
          <p:nvPicPr>
            <p:cNvPr id="474" name="Google Shape;474;p79"/>
            <p:cNvPicPr preferRelativeResize="0"/>
            <p:nvPr/>
          </p:nvPicPr>
          <p:blipFill>
            <a:blip r:embed="rId3">
              <a:alphaModFix/>
            </a:blip>
            <a:stretch>
              <a:fillRect/>
            </a:stretch>
          </p:blipFill>
          <p:spPr>
            <a:xfrm>
              <a:off x="6551744" y="4805282"/>
              <a:ext cx="1929450" cy="1929425"/>
            </a:xfrm>
            <a:prstGeom prst="rect">
              <a:avLst/>
            </a:prstGeom>
            <a:noFill/>
            <a:ln>
              <a:noFill/>
            </a:ln>
          </p:spPr>
        </p:pic>
        <p:sp>
          <p:nvSpPr>
            <p:cNvPr id="475" name="Google Shape;475;p79"/>
            <p:cNvSpPr txBox="1"/>
            <p:nvPr/>
          </p:nvSpPr>
          <p:spPr>
            <a:xfrm>
              <a:off x="7502950" y="5308288"/>
              <a:ext cx="1137900" cy="923400"/>
            </a:xfrm>
            <a:prstGeom prst="rect">
              <a:avLst/>
            </a:prstGeom>
            <a:noFill/>
            <a:ln>
              <a:noFill/>
            </a:ln>
          </p:spPr>
          <p:txBody>
            <a:bodyPr anchorCtr="0" anchor="t" bIns="294300" lIns="294300" spcFirstLastPara="1" rIns="294300" wrap="square" tIns="294300">
              <a:spAutoFit/>
            </a:bodyPr>
            <a:lstStyle/>
            <a:p>
              <a:pPr indent="0" lvl="0" marL="0" rtl="0" algn="ctr">
                <a:spcBef>
                  <a:spcPts val="0"/>
                </a:spcBef>
                <a:spcAft>
                  <a:spcPts val="0"/>
                </a:spcAft>
                <a:buNone/>
              </a:pPr>
              <a:r>
                <a:rPr lang="en" sz="15453">
                  <a:solidFill>
                    <a:schemeClr val="lt1"/>
                  </a:solidFill>
                  <a:latin typeface="Oswald"/>
                  <a:ea typeface="Oswald"/>
                  <a:cs typeface="Oswald"/>
                  <a:sym typeface="Oswald"/>
                </a:rPr>
                <a:t>6</a:t>
              </a:r>
              <a:endParaRPr sz="15453">
                <a:solidFill>
                  <a:schemeClr val="lt1"/>
                </a:solidFill>
                <a:latin typeface="Oswald"/>
                <a:ea typeface="Oswald"/>
                <a:cs typeface="Oswald"/>
                <a:sym typeface="Oswald"/>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80"/>
          <p:cNvSpPr txBox="1"/>
          <p:nvPr/>
        </p:nvSpPr>
        <p:spPr>
          <a:xfrm>
            <a:off x="0" y="0"/>
            <a:ext cx="9144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666666"/>
                </a:solidFill>
                <a:latin typeface="Oswald"/>
                <a:ea typeface="Oswald"/>
                <a:cs typeface="Oswald"/>
                <a:sym typeface="Oswald"/>
              </a:rPr>
              <a:t>Which of these photos would be easiest to do a good job?</a:t>
            </a:r>
            <a:endParaRPr sz="3000">
              <a:solidFill>
                <a:srgbClr val="666666"/>
              </a:solidFill>
              <a:latin typeface="Oswald"/>
              <a:ea typeface="Oswald"/>
              <a:cs typeface="Oswald"/>
              <a:sym typeface="Oswald"/>
            </a:endParaRPr>
          </a:p>
        </p:txBody>
      </p:sp>
      <p:sp>
        <p:nvSpPr>
          <p:cNvPr id="481" name="Google Shape;481;p80"/>
          <p:cNvSpPr txBox="1"/>
          <p:nvPr/>
        </p:nvSpPr>
        <p:spPr>
          <a:xfrm>
            <a:off x="149400" y="3429000"/>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1</a:t>
            </a:r>
            <a:endParaRPr sz="4800">
              <a:solidFill>
                <a:schemeClr val="lt1"/>
              </a:solidFill>
              <a:latin typeface="Oswald"/>
              <a:ea typeface="Oswald"/>
              <a:cs typeface="Oswald"/>
              <a:sym typeface="Oswald"/>
            </a:endParaRPr>
          </a:p>
        </p:txBody>
      </p:sp>
      <p:sp>
        <p:nvSpPr>
          <p:cNvPr id="482" name="Google Shape;482;p80"/>
          <p:cNvSpPr txBox="1"/>
          <p:nvPr/>
        </p:nvSpPr>
        <p:spPr>
          <a:xfrm>
            <a:off x="4947175" y="2185763"/>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2</a:t>
            </a:r>
            <a:endParaRPr sz="4800">
              <a:solidFill>
                <a:schemeClr val="lt1"/>
              </a:solidFill>
              <a:latin typeface="Oswald"/>
              <a:ea typeface="Oswald"/>
              <a:cs typeface="Oswald"/>
              <a:sym typeface="Oswald"/>
            </a:endParaRPr>
          </a:p>
        </p:txBody>
      </p:sp>
      <p:grpSp>
        <p:nvGrpSpPr>
          <p:cNvPr id="483" name="Google Shape;483;p80"/>
          <p:cNvGrpSpPr/>
          <p:nvPr/>
        </p:nvGrpSpPr>
        <p:grpSpPr>
          <a:xfrm>
            <a:off x="-758413" y="646559"/>
            <a:ext cx="11042997" cy="6211520"/>
            <a:chOff x="394365" y="4938839"/>
            <a:chExt cx="2955202" cy="1662301"/>
          </a:xfrm>
        </p:grpSpPr>
        <p:pic>
          <p:nvPicPr>
            <p:cNvPr id="484" name="Google Shape;484;p80"/>
            <p:cNvPicPr preferRelativeResize="0"/>
            <p:nvPr/>
          </p:nvPicPr>
          <p:blipFill>
            <a:blip r:embed="rId3">
              <a:alphaModFix/>
            </a:blip>
            <a:stretch>
              <a:fillRect/>
            </a:stretch>
          </p:blipFill>
          <p:spPr>
            <a:xfrm>
              <a:off x="394365" y="4938839"/>
              <a:ext cx="2955202" cy="1662301"/>
            </a:xfrm>
            <a:prstGeom prst="rect">
              <a:avLst/>
            </a:prstGeom>
            <a:noFill/>
            <a:ln>
              <a:noFill/>
            </a:ln>
          </p:spPr>
        </p:pic>
        <p:sp>
          <p:nvSpPr>
            <p:cNvPr id="485" name="Google Shape;485;p80"/>
            <p:cNvSpPr txBox="1"/>
            <p:nvPr/>
          </p:nvSpPr>
          <p:spPr>
            <a:xfrm>
              <a:off x="409810" y="5518637"/>
              <a:ext cx="1137900" cy="923400"/>
            </a:xfrm>
            <a:prstGeom prst="rect">
              <a:avLst/>
            </a:prstGeom>
            <a:noFill/>
            <a:ln>
              <a:noFill/>
            </a:ln>
          </p:spPr>
          <p:txBody>
            <a:bodyPr anchorCtr="0" anchor="t" bIns="341650" lIns="341650" spcFirstLastPara="1" rIns="341650" wrap="square" tIns="341650">
              <a:spAutoFit/>
            </a:bodyPr>
            <a:lstStyle/>
            <a:p>
              <a:pPr indent="0" lvl="0" marL="0" rtl="0" algn="ctr">
                <a:spcBef>
                  <a:spcPts val="0"/>
                </a:spcBef>
                <a:spcAft>
                  <a:spcPts val="0"/>
                </a:spcAft>
                <a:buNone/>
              </a:pPr>
              <a:r>
                <a:rPr lang="en" sz="17936">
                  <a:solidFill>
                    <a:schemeClr val="lt1"/>
                  </a:solidFill>
                  <a:latin typeface="Oswald"/>
                  <a:ea typeface="Oswald"/>
                  <a:cs typeface="Oswald"/>
                  <a:sym typeface="Oswald"/>
                </a:rPr>
                <a:t>5</a:t>
              </a:r>
              <a:endParaRPr sz="17936">
                <a:solidFill>
                  <a:schemeClr val="lt1"/>
                </a:solidFill>
                <a:latin typeface="Oswald"/>
                <a:ea typeface="Oswald"/>
                <a:cs typeface="Oswald"/>
                <a:sym typeface="Oswald"/>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81"/>
          <p:cNvSpPr txBox="1"/>
          <p:nvPr/>
        </p:nvSpPr>
        <p:spPr>
          <a:xfrm>
            <a:off x="0" y="0"/>
            <a:ext cx="9144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666666"/>
                </a:solidFill>
                <a:latin typeface="Oswald"/>
                <a:ea typeface="Oswald"/>
                <a:cs typeface="Oswald"/>
                <a:sym typeface="Oswald"/>
              </a:rPr>
              <a:t>Which of these photos would be easiest to do a good job?</a:t>
            </a:r>
            <a:endParaRPr sz="3000">
              <a:solidFill>
                <a:srgbClr val="666666"/>
              </a:solidFill>
              <a:latin typeface="Oswald"/>
              <a:ea typeface="Oswald"/>
              <a:cs typeface="Oswald"/>
              <a:sym typeface="Oswald"/>
            </a:endParaRPr>
          </a:p>
        </p:txBody>
      </p:sp>
      <p:sp>
        <p:nvSpPr>
          <p:cNvPr id="491" name="Google Shape;491;p81"/>
          <p:cNvSpPr txBox="1"/>
          <p:nvPr/>
        </p:nvSpPr>
        <p:spPr>
          <a:xfrm>
            <a:off x="149400" y="3429000"/>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1</a:t>
            </a:r>
            <a:endParaRPr sz="4800">
              <a:solidFill>
                <a:schemeClr val="lt1"/>
              </a:solidFill>
              <a:latin typeface="Oswald"/>
              <a:ea typeface="Oswald"/>
              <a:cs typeface="Oswald"/>
              <a:sym typeface="Oswald"/>
            </a:endParaRPr>
          </a:p>
        </p:txBody>
      </p:sp>
      <p:sp>
        <p:nvSpPr>
          <p:cNvPr id="492" name="Google Shape;492;p81"/>
          <p:cNvSpPr txBox="1"/>
          <p:nvPr/>
        </p:nvSpPr>
        <p:spPr>
          <a:xfrm>
            <a:off x="4947175" y="2185763"/>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2</a:t>
            </a:r>
            <a:endParaRPr sz="4800">
              <a:solidFill>
                <a:schemeClr val="lt1"/>
              </a:solidFill>
              <a:latin typeface="Oswald"/>
              <a:ea typeface="Oswald"/>
              <a:cs typeface="Oswald"/>
              <a:sym typeface="Oswald"/>
            </a:endParaRPr>
          </a:p>
        </p:txBody>
      </p:sp>
      <p:grpSp>
        <p:nvGrpSpPr>
          <p:cNvPr id="493" name="Google Shape;493;p81"/>
          <p:cNvGrpSpPr/>
          <p:nvPr/>
        </p:nvGrpSpPr>
        <p:grpSpPr>
          <a:xfrm>
            <a:off x="-758413" y="646559"/>
            <a:ext cx="11042997" cy="6211520"/>
            <a:chOff x="394365" y="4938839"/>
            <a:chExt cx="2955202" cy="1662301"/>
          </a:xfrm>
        </p:grpSpPr>
        <p:pic>
          <p:nvPicPr>
            <p:cNvPr id="494" name="Google Shape;494;p81"/>
            <p:cNvPicPr preferRelativeResize="0"/>
            <p:nvPr/>
          </p:nvPicPr>
          <p:blipFill>
            <a:blip r:embed="rId3">
              <a:alphaModFix/>
            </a:blip>
            <a:stretch>
              <a:fillRect/>
            </a:stretch>
          </p:blipFill>
          <p:spPr>
            <a:xfrm>
              <a:off x="394365" y="4938839"/>
              <a:ext cx="2955202" cy="1662301"/>
            </a:xfrm>
            <a:prstGeom prst="rect">
              <a:avLst/>
            </a:prstGeom>
            <a:noFill/>
            <a:ln>
              <a:noFill/>
            </a:ln>
          </p:spPr>
        </p:pic>
        <p:sp>
          <p:nvSpPr>
            <p:cNvPr id="495" name="Google Shape;495;p81"/>
            <p:cNvSpPr txBox="1"/>
            <p:nvPr/>
          </p:nvSpPr>
          <p:spPr>
            <a:xfrm>
              <a:off x="409810" y="5518637"/>
              <a:ext cx="1137900" cy="923400"/>
            </a:xfrm>
            <a:prstGeom prst="rect">
              <a:avLst/>
            </a:prstGeom>
            <a:noFill/>
            <a:ln>
              <a:noFill/>
            </a:ln>
          </p:spPr>
          <p:txBody>
            <a:bodyPr anchorCtr="0" anchor="t" bIns="341650" lIns="341650" spcFirstLastPara="1" rIns="341650" wrap="square" tIns="341650">
              <a:spAutoFit/>
            </a:bodyPr>
            <a:lstStyle/>
            <a:p>
              <a:pPr indent="0" lvl="0" marL="0" rtl="0" algn="ctr">
                <a:spcBef>
                  <a:spcPts val="0"/>
                </a:spcBef>
                <a:spcAft>
                  <a:spcPts val="0"/>
                </a:spcAft>
                <a:buNone/>
              </a:pPr>
              <a:r>
                <a:rPr lang="en" sz="17936">
                  <a:solidFill>
                    <a:schemeClr val="lt1"/>
                  </a:solidFill>
                  <a:latin typeface="Oswald"/>
                  <a:ea typeface="Oswald"/>
                  <a:cs typeface="Oswald"/>
                  <a:sym typeface="Oswald"/>
                </a:rPr>
                <a:t>5</a:t>
              </a:r>
              <a:endParaRPr sz="17936">
                <a:solidFill>
                  <a:schemeClr val="lt1"/>
                </a:solidFill>
                <a:latin typeface="Oswald"/>
                <a:ea typeface="Oswald"/>
                <a:cs typeface="Oswald"/>
                <a:sym typeface="Oswald"/>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82"/>
          <p:cNvSpPr txBox="1"/>
          <p:nvPr/>
        </p:nvSpPr>
        <p:spPr>
          <a:xfrm>
            <a:off x="0" y="0"/>
            <a:ext cx="9144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666666"/>
                </a:solidFill>
                <a:latin typeface="Oswald"/>
                <a:ea typeface="Oswald"/>
                <a:cs typeface="Oswald"/>
                <a:sym typeface="Oswald"/>
              </a:rPr>
              <a:t>Which of these photos would be easiest to do a good job?</a:t>
            </a:r>
            <a:endParaRPr sz="3000">
              <a:solidFill>
                <a:srgbClr val="666666"/>
              </a:solidFill>
              <a:latin typeface="Oswald"/>
              <a:ea typeface="Oswald"/>
              <a:cs typeface="Oswald"/>
              <a:sym typeface="Oswald"/>
            </a:endParaRPr>
          </a:p>
        </p:txBody>
      </p:sp>
      <p:sp>
        <p:nvSpPr>
          <p:cNvPr id="501" name="Google Shape;501;p82"/>
          <p:cNvSpPr txBox="1"/>
          <p:nvPr/>
        </p:nvSpPr>
        <p:spPr>
          <a:xfrm>
            <a:off x="149400" y="3429000"/>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1</a:t>
            </a:r>
            <a:endParaRPr sz="4800">
              <a:solidFill>
                <a:schemeClr val="lt1"/>
              </a:solidFill>
              <a:latin typeface="Oswald"/>
              <a:ea typeface="Oswald"/>
              <a:cs typeface="Oswald"/>
              <a:sym typeface="Oswald"/>
            </a:endParaRPr>
          </a:p>
        </p:txBody>
      </p:sp>
      <p:sp>
        <p:nvSpPr>
          <p:cNvPr id="502" name="Google Shape;502;p82"/>
          <p:cNvSpPr txBox="1"/>
          <p:nvPr/>
        </p:nvSpPr>
        <p:spPr>
          <a:xfrm>
            <a:off x="4947175" y="2185763"/>
            <a:ext cx="1137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solidFill>
                  <a:schemeClr val="lt1"/>
                </a:solidFill>
                <a:latin typeface="Oswald"/>
                <a:ea typeface="Oswald"/>
                <a:cs typeface="Oswald"/>
                <a:sym typeface="Oswald"/>
              </a:rPr>
              <a:t>2</a:t>
            </a:r>
            <a:endParaRPr sz="4800">
              <a:solidFill>
                <a:schemeClr val="lt1"/>
              </a:solidFill>
              <a:latin typeface="Oswald"/>
              <a:ea typeface="Oswald"/>
              <a:cs typeface="Oswald"/>
              <a:sym typeface="Oswald"/>
            </a:endParaRPr>
          </a:p>
        </p:txBody>
      </p:sp>
      <p:grpSp>
        <p:nvGrpSpPr>
          <p:cNvPr id="503" name="Google Shape;503;p82"/>
          <p:cNvGrpSpPr/>
          <p:nvPr/>
        </p:nvGrpSpPr>
        <p:grpSpPr>
          <a:xfrm>
            <a:off x="-758413" y="646559"/>
            <a:ext cx="11042997" cy="6211520"/>
            <a:chOff x="394365" y="4938839"/>
            <a:chExt cx="2955202" cy="1662301"/>
          </a:xfrm>
        </p:grpSpPr>
        <p:pic>
          <p:nvPicPr>
            <p:cNvPr id="504" name="Google Shape;504;p82"/>
            <p:cNvPicPr preferRelativeResize="0"/>
            <p:nvPr/>
          </p:nvPicPr>
          <p:blipFill>
            <a:blip r:embed="rId3">
              <a:alphaModFix/>
            </a:blip>
            <a:stretch>
              <a:fillRect/>
            </a:stretch>
          </p:blipFill>
          <p:spPr>
            <a:xfrm>
              <a:off x="394365" y="4938839"/>
              <a:ext cx="2955202" cy="1662301"/>
            </a:xfrm>
            <a:prstGeom prst="rect">
              <a:avLst/>
            </a:prstGeom>
            <a:noFill/>
            <a:ln>
              <a:noFill/>
            </a:ln>
          </p:spPr>
        </p:pic>
        <p:sp>
          <p:nvSpPr>
            <p:cNvPr id="505" name="Google Shape;505;p82"/>
            <p:cNvSpPr txBox="1"/>
            <p:nvPr/>
          </p:nvSpPr>
          <p:spPr>
            <a:xfrm>
              <a:off x="409810" y="5518637"/>
              <a:ext cx="1137900" cy="923400"/>
            </a:xfrm>
            <a:prstGeom prst="rect">
              <a:avLst/>
            </a:prstGeom>
            <a:noFill/>
            <a:ln>
              <a:noFill/>
            </a:ln>
          </p:spPr>
          <p:txBody>
            <a:bodyPr anchorCtr="0" anchor="t" bIns="341650" lIns="341650" spcFirstLastPara="1" rIns="341650" wrap="square" tIns="341650">
              <a:spAutoFit/>
            </a:bodyPr>
            <a:lstStyle/>
            <a:p>
              <a:pPr indent="0" lvl="0" marL="0" rtl="0" algn="ctr">
                <a:spcBef>
                  <a:spcPts val="0"/>
                </a:spcBef>
                <a:spcAft>
                  <a:spcPts val="0"/>
                </a:spcAft>
                <a:buNone/>
              </a:pPr>
              <a:r>
                <a:rPr lang="en" sz="17936">
                  <a:solidFill>
                    <a:srgbClr val="666666"/>
                  </a:solidFill>
                  <a:latin typeface="Oswald"/>
                  <a:ea typeface="Oswald"/>
                  <a:cs typeface="Oswald"/>
                  <a:sym typeface="Oswald"/>
                </a:rPr>
                <a:t>5</a:t>
              </a:r>
              <a:endParaRPr sz="17936">
                <a:solidFill>
                  <a:srgbClr val="666666"/>
                </a:solidFill>
                <a:latin typeface="Oswald"/>
                <a:ea typeface="Oswald"/>
                <a:cs typeface="Oswald"/>
                <a:sym typeface="Oswald"/>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84"/>
          <p:cNvSpPr txBox="1"/>
          <p:nvPr/>
        </p:nvSpPr>
        <p:spPr>
          <a:xfrm>
            <a:off x="0" y="227175"/>
            <a:ext cx="9144000" cy="10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Portrait projects from former students</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515" name="Google Shape;515;p84"/>
          <p:cNvSpPr txBox="1"/>
          <p:nvPr/>
        </p:nvSpPr>
        <p:spPr>
          <a:xfrm>
            <a:off x="0" y="1448700"/>
            <a:ext cx="9144000" cy="502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AAAAAA"/>
                </a:solidFill>
                <a:latin typeface="Average"/>
                <a:ea typeface="Average"/>
                <a:cs typeface="Average"/>
                <a:sym typeface="Average"/>
              </a:rPr>
              <a:t>ከቀድሞ ተማሪዎች የቁም ፕሮጀክቶች</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مشاريع بورتريه من الطلاب السابقين</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Projectes de retrats d'antics alumnes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以前学生的肖像项目</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پروژه های پرتره از دانش آموزان سابق</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पूर्व छात्रों की पोर्ट्रेट परियोजनाएँ</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卒業生のポートレートプロジェクト</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전 학생들의 초상화 프로젝트</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Projeyên portreyê ji xwendekarên berê</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Projetos de retratos de ex-alunos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ਸਾਬਕਾ ਵਿਦਿਆਰਥੀਆਂ ਦੇ ਪੋਰਟਰੇਟ ਪ੍ਰੋਜੈਕਟ</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Портретные проекты бывших студентов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Mashaariicda sawirka ee ardaydii hore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Proyectos de retratos de antiguos alumnos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Miradi ya picha kutoka kwa wanafunzi wa zamani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Portrait projects mula sa mga dating estudyante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Eski öğrencilerin portre projeleri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Проекти портретів колишніх студентів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Các dự án chân dung từ cựu sinh viên</a:t>
            </a:r>
            <a:endParaRPr sz="4700">
              <a:solidFill>
                <a:srgbClr val="CACACA"/>
              </a:solidFill>
              <a:latin typeface="Average"/>
              <a:ea typeface="Average"/>
              <a:cs typeface="Average"/>
              <a:sym typeface="Average"/>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id="520" name="Google Shape;520;p85"/>
          <p:cNvPicPr preferRelativeResize="0"/>
          <p:nvPr/>
        </p:nvPicPr>
        <p:blipFill>
          <a:blip r:embed="rId3">
            <a:alphaModFix/>
          </a:blip>
          <a:stretch>
            <a:fillRect/>
          </a:stretch>
        </p:blipFill>
        <p:spPr>
          <a:xfrm>
            <a:off x="113013" y="5702"/>
            <a:ext cx="1672121" cy="2184900"/>
          </a:xfrm>
          <a:prstGeom prst="rect">
            <a:avLst/>
          </a:prstGeom>
          <a:noFill/>
          <a:ln>
            <a:noFill/>
          </a:ln>
        </p:spPr>
      </p:pic>
      <p:pic>
        <p:nvPicPr>
          <p:cNvPr id="521" name="Google Shape;521;p85"/>
          <p:cNvPicPr preferRelativeResize="0"/>
          <p:nvPr/>
        </p:nvPicPr>
        <p:blipFill>
          <a:blip r:embed="rId4">
            <a:alphaModFix/>
          </a:blip>
          <a:stretch>
            <a:fillRect/>
          </a:stretch>
        </p:blipFill>
        <p:spPr>
          <a:xfrm>
            <a:off x="1924477" y="11268"/>
            <a:ext cx="1672120" cy="2173752"/>
          </a:xfrm>
          <a:prstGeom prst="rect">
            <a:avLst/>
          </a:prstGeom>
          <a:noFill/>
          <a:ln>
            <a:noFill/>
          </a:ln>
        </p:spPr>
      </p:pic>
      <p:pic>
        <p:nvPicPr>
          <p:cNvPr id="522" name="Google Shape;522;p85"/>
          <p:cNvPicPr preferRelativeResize="0"/>
          <p:nvPr/>
        </p:nvPicPr>
        <p:blipFill>
          <a:blip r:embed="rId5">
            <a:alphaModFix/>
          </a:blip>
          <a:stretch>
            <a:fillRect/>
          </a:stretch>
        </p:blipFill>
        <p:spPr>
          <a:xfrm>
            <a:off x="3735941" y="5702"/>
            <a:ext cx="1672121" cy="2184900"/>
          </a:xfrm>
          <a:prstGeom prst="rect">
            <a:avLst/>
          </a:prstGeom>
          <a:noFill/>
          <a:ln>
            <a:noFill/>
          </a:ln>
        </p:spPr>
      </p:pic>
      <p:pic>
        <p:nvPicPr>
          <p:cNvPr id="523" name="Google Shape;523;p85"/>
          <p:cNvPicPr preferRelativeResize="0"/>
          <p:nvPr/>
        </p:nvPicPr>
        <p:blipFill>
          <a:blip r:embed="rId6">
            <a:alphaModFix/>
          </a:blip>
          <a:stretch>
            <a:fillRect/>
          </a:stretch>
        </p:blipFill>
        <p:spPr>
          <a:xfrm>
            <a:off x="5547405" y="-1"/>
            <a:ext cx="1672121" cy="2196302"/>
          </a:xfrm>
          <a:prstGeom prst="rect">
            <a:avLst/>
          </a:prstGeom>
          <a:noFill/>
          <a:ln>
            <a:noFill/>
          </a:ln>
        </p:spPr>
      </p:pic>
      <p:pic>
        <p:nvPicPr>
          <p:cNvPr id="524" name="Google Shape;524;p85"/>
          <p:cNvPicPr preferRelativeResize="0"/>
          <p:nvPr/>
        </p:nvPicPr>
        <p:blipFill>
          <a:blip r:embed="rId7">
            <a:alphaModFix/>
          </a:blip>
          <a:stretch>
            <a:fillRect/>
          </a:stretch>
        </p:blipFill>
        <p:spPr>
          <a:xfrm>
            <a:off x="7358870" y="1919"/>
            <a:ext cx="1672122" cy="2192463"/>
          </a:xfrm>
          <a:prstGeom prst="rect">
            <a:avLst/>
          </a:prstGeom>
          <a:noFill/>
          <a:ln>
            <a:noFill/>
          </a:ln>
        </p:spPr>
      </p:pic>
      <p:pic>
        <p:nvPicPr>
          <p:cNvPr id="525" name="Google Shape;525;p85"/>
          <p:cNvPicPr preferRelativeResize="0"/>
          <p:nvPr/>
        </p:nvPicPr>
        <p:blipFill>
          <a:blip r:embed="rId8">
            <a:alphaModFix/>
          </a:blip>
          <a:stretch>
            <a:fillRect/>
          </a:stretch>
        </p:blipFill>
        <p:spPr>
          <a:xfrm>
            <a:off x="717313" y="2346041"/>
            <a:ext cx="1672118" cy="2184822"/>
          </a:xfrm>
          <a:prstGeom prst="rect">
            <a:avLst/>
          </a:prstGeom>
          <a:noFill/>
          <a:ln>
            <a:noFill/>
          </a:ln>
        </p:spPr>
      </p:pic>
      <p:pic>
        <p:nvPicPr>
          <p:cNvPr id="526" name="Google Shape;526;p85"/>
          <p:cNvPicPr preferRelativeResize="0"/>
          <p:nvPr/>
        </p:nvPicPr>
        <p:blipFill>
          <a:blip r:embed="rId9">
            <a:alphaModFix/>
          </a:blip>
          <a:stretch>
            <a:fillRect/>
          </a:stretch>
        </p:blipFill>
        <p:spPr>
          <a:xfrm>
            <a:off x="2528777" y="2342224"/>
            <a:ext cx="1672122" cy="2192463"/>
          </a:xfrm>
          <a:prstGeom prst="rect">
            <a:avLst/>
          </a:prstGeom>
          <a:noFill/>
          <a:ln>
            <a:noFill/>
          </a:ln>
        </p:spPr>
      </p:pic>
      <p:pic>
        <p:nvPicPr>
          <p:cNvPr id="527" name="Google Shape;527;p85"/>
          <p:cNvPicPr preferRelativeResize="0"/>
          <p:nvPr/>
        </p:nvPicPr>
        <p:blipFill>
          <a:blip r:embed="rId10">
            <a:alphaModFix/>
          </a:blip>
          <a:stretch>
            <a:fillRect/>
          </a:stretch>
        </p:blipFill>
        <p:spPr>
          <a:xfrm>
            <a:off x="6754567" y="2348876"/>
            <a:ext cx="1672121" cy="2177239"/>
          </a:xfrm>
          <a:prstGeom prst="rect">
            <a:avLst/>
          </a:prstGeom>
          <a:noFill/>
          <a:ln>
            <a:noFill/>
          </a:ln>
        </p:spPr>
      </p:pic>
      <p:pic>
        <p:nvPicPr>
          <p:cNvPr id="528" name="Google Shape;528;p85"/>
          <p:cNvPicPr preferRelativeResize="0"/>
          <p:nvPr/>
        </p:nvPicPr>
        <p:blipFill>
          <a:blip r:embed="rId11">
            <a:alphaModFix/>
          </a:blip>
          <a:stretch>
            <a:fillRect/>
          </a:stretch>
        </p:blipFill>
        <p:spPr>
          <a:xfrm>
            <a:off x="4340241" y="2596749"/>
            <a:ext cx="2274990" cy="1672116"/>
          </a:xfrm>
          <a:prstGeom prst="rect">
            <a:avLst/>
          </a:prstGeom>
          <a:noFill/>
          <a:ln>
            <a:noFill/>
          </a:ln>
        </p:spPr>
      </p:pic>
      <p:pic>
        <p:nvPicPr>
          <p:cNvPr id="529" name="Google Shape;529;p85"/>
          <p:cNvPicPr preferRelativeResize="0"/>
          <p:nvPr/>
        </p:nvPicPr>
        <p:blipFill>
          <a:blip r:embed="rId12">
            <a:alphaModFix/>
          </a:blip>
          <a:stretch>
            <a:fillRect/>
          </a:stretch>
        </p:blipFill>
        <p:spPr>
          <a:xfrm>
            <a:off x="992450" y="4656028"/>
            <a:ext cx="1672121" cy="2196303"/>
          </a:xfrm>
          <a:prstGeom prst="rect">
            <a:avLst/>
          </a:prstGeom>
          <a:noFill/>
          <a:ln>
            <a:noFill/>
          </a:ln>
        </p:spPr>
      </p:pic>
      <p:pic>
        <p:nvPicPr>
          <p:cNvPr id="530" name="Google Shape;530;p85"/>
          <p:cNvPicPr preferRelativeResize="0"/>
          <p:nvPr/>
        </p:nvPicPr>
        <p:blipFill>
          <a:blip r:embed="rId13">
            <a:alphaModFix/>
          </a:blip>
          <a:stretch>
            <a:fillRect/>
          </a:stretch>
        </p:blipFill>
        <p:spPr>
          <a:xfrm>
            <a:off x="2835166" y="4694352"/>
            <a:ext cx="1672121" cy="2106977"/>
          </a:xfrm>
          <a:prstGeom prst="rect">
            <a:avLst/>
          </a:prstGeom>
          <a:noFill/>
          <a:ln>
            <a:noFill/>
          </a:ln>
        </p:spPr>
      </p:pic>
      <p:pic>
        <p:nvPicPr>
          <p:cNvPr id="531" name="Google Shape;531;p85"/>
          <p:cNvPicPr preferRelativeResize="0"/>
          <p:nvPr/>
        </p:nvPicPr>
        <p:blipFill>
          <a:blip r:embed="rId14">
            <a:alphaModFix/>
          </a:blip>
          <a:stretch>
            <a:fillRect/>
          </a:stretch>
        </p:blipFill>
        <p:spPr>
          <a:xfrm>
            <a:off x="4685050" y="4665537"/>
            <a:ext cx="1672122" cy="2192463"/>
          </a:xfrm>
          <a:prstGeom prst="rect">
            <a:avLst/>
          </a:prstGeom>
          <a:noFill/>
          <a:ln>
            <a:noFill/>
          </a:ln>
        </p:spPr>
      </p:pic>
      <p:pic>
        <p:nvPicPr>
          <p:cNvPr id="532" name="Google Shape;532;p85"/>
          <p:cNvPicPr preferRelativeResize="0"/>
          <p:nvPr/>
        </p:nvPicPr>
        <p:blipFill>
          <a:blip r:embed="rId15">
            <a:alphaModFix/>
          </a:blip>
          <a:stretch>
            <a:fillRect/>
          </a:stretch>
        </p:blipFill>
        <p:spPr>
          <a:xfrm>
            <a:off x="6479417" y="4659822"/>
            <a:ext cx="1672123" cy="217723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86"/>
          <p:cNvPicPr preferRelativeResize="0"/>
          <p:nvPr/>
        </p:nvPicPr>
        <p:blipFill>
          <a:blip r:embed="rId3">
            <a:alphaModFix/>
          </a:blip>
          <a:stretch>
            <a:fillRect/>
          </a:stretch>
        </p:blipFill>
        <p:spPr>
          <a:xfrm>
            <a:off x="0" y="0"/>
            <a:ext cx="5225796" cy="6858000"/>
          </a:xfrm>
          <a:prstGeom prst="rect">
            <a:avLst/>
          </a:prstGeom>
          <a:noFill/>
          <a:ln>
            <a:noFill/>
          </a:ln>
        </p:spPr>
      </p:pic>
      <p:sp>
        <p:nvSpPr>
          <p:cNvPr id="538" name="Google Shape;538;p86"/>
          <p:cNvSpPr txBox="1"/>
          <p:nvPr/>
        </p:nvSpPr>
        <p:spPr>
          <a:xfrm>
            <a:off x="5225796" y="0"/>
            <a:ext cx="3918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Quincey Johnston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and coloured pencil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2023</a:t>
            </a:r>
            <a:endParaRPr sz="3000">
              <a:solidFill>
                <a:srgbClr val="888888"/>
              </a:solidFill>
              <a:latin typeface="Oswald"/>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42"/>
          <p:cNvSpPr txBox="1"/>
          <p:nvPr/>
        </p:nvSpPr>
        <p:spPr>
          <a:xfrm>
            <a:off x="5467350" y="100"/>
            <a:ext cx="36768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Rosso Emerald Crimson</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@rossoartist</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(London UK)</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b="1" i="1" lang="en" sz="2400">
                <a:solidFill>
                  <a:srgbClr val="FFFFFF"/>
                </a:solidFill>
                <a:latin typeface="Cabin"/>
                <a:ea typeface="Cabin"/>
                <a:cs typeface="Cabin"/>
                <a:sym typeface="Cabin"/>
              </a:rPr>
              <a:t>Flora</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2020</a:t>
            </a:r>
            <a:endParaRPr b="1" sz="2400">
              <a:solidFill>
                <a:srgbClr val="FFFFFF"/>
              </a:solidFill>
              <a:latin typeface="Cabin"/>
              <a:ea typeface="Cabin"/>
              <a:cs typeface="Cabin"/>
              <a:sym typeface="Cabin"/>
            </a:endParaRPr>
          </a:p>
        </p:txBody>
      </p:sp>
      <p:pic>
        <p:nvPicPr>
          <p:cNvPr descr="Image from https://instagram.fyhz1-1.fna.fbcdn.net/v/t51.2885-15/sh0.08/e35/p750x750/192203381_1161537287662059_10651344003656665_n.jpg?tp=1&amp;_nc_ht=instagram.fyhz1-1.fna.fbcdn.net&amp;_nc_cat=103&amp;_nc_ohc=J4ZZB1SThPQAX_tdf93&amp;edm=AABBvjUBAAAA&amp;ccb=7-4&amp;oh=94e6a73a67d6016c054418823182af5c&amp;oe=60BB4D73&amp;_nc_sid=83d603" id="192" name="Google Shape;192;p42"/>
          <p:cNvPicPr preferRelativeResize="0"/>
          <p:nvPr/>
        </p:nvPicPr>
        <p:blipFill>
          <a:blip r:embed="rId3">
            <a:alphaModFix/>
          </a:blip>
          <a:stretch>
            <a:fillRect/>
          </a:stretch>
        </p:blipFill>
        <p:spPr>
          <a:xfrm>
            <a:off x="0" y="100"/>
            <a:ext cx="5486400"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87"/>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Ash Harper</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Sackville High School</a:t>
            </a:r>
            <a:endParaRPr sz="2400"/>
          </a:p>
          <a:p>
            <a:pPr indent="0" lvl="0" marL="0" rtl="0" algn="ctr">
              <a:spcBef>
                <a:spcPts val="0"/>
              </a:spcBef>
              <a:spcAft>
                <a:spcPts val="0"/>
              </a:spcAft>
              <a:buNone/>
            </a:pPr>
            <a:r>
              <a:rPr lang="en" sz="2400" u="sng">
                <a:solidFill>
                  <a:schemeClr val="hlink"/>
                </a:solidFill>
                <a:hlinkClick r:id="rId3"/>
              </a:rPr>
              <a:t>@shsartwest</a:t>
            </a:r>
            <a:endParaRPr sz="2400">
              <a:solidFill>
                <a:srgbClr val="B7B7B7"/>
              </a:solidFill>
            </a:endParaRPr>
          </a:p>
        </p:txBody>
      </p:sp>
      <p:pic>
        <p:nvPicPr>
          <p:cNvPr id="544" name="Google Shape;544;p87"/>
          <p:cNvPicPr preferRelativeResize="0"/>
          <p:nvPr/>
        </p:nvPicPr>
        <p:blipFill>
          <a:blip r:embed="rId4">
            <a:alphaModFix/>
          </a:blip>
          <a:stretch>
            <a:fillRect/>
          </a:stretch>
        </p:blipFill>
        <p:spPr>
          <a:xfrm>
            <a:off x="0" y="0"/>
            <a:ext cx="5277453" cy="68579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pic>
        <p:nvPicPr>
          <p:cNvPr id="549" name="Google Shape;549;p88"/>
          <p:cNvPicPr preferRelativeResize="0"/>
          <p:nvPr/>
        </p:nvPicPr>
        <p:blipFill>
          <a:blip r:embed="rId3">
            <a:alphaModFix/>
          </a:blip>
          <a:stretch>
            <a:fillRect/>
          </a:stretch>
        </p:blipFill>
        <p:spPr>
          <a:xfrm>
            <a:off x="0" y="0"/>
            <a:ext cx="5225796" cy="6858000"/>
          </a:xfrm>
          <a:prstGeom prst="rect">
            <a:avLst/>
          </a:prstGeom>
          <a:noFill/>
          <a:ln>
            <a:noFill/>
          </a:ln>
        </p:spPr>
      </p:pic>
      <p:sp>
        <p:nvSpPr>
          <p:cNvPr id="550" name="Google Shape;550;p88"/>
          <p:cNvSpPr txBox="1"/>
          <p:nvPr/>
        </p:nvSpPr>
        <p:spPr>
          <a:xfrm>
            <a:off x="5225796" y="0"/>
            <a:ext cx="3918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Kabir Kumar</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2023</a:t>
            </a:r>
            <a:endParaRPr sz="3000">
              <a:solidFill>
                <a:srgbClr val="888888"/>
              </a:solidFill>
              <a:latin typeface="Oswald"/>
              <a:ea typeface="Oswald"/>
              <a:cs typeface="Oswald"/>
              <a:sym typeface="Oswa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p89"/>
          <p:cNvPicPr preferRelativeResize="0"/>
          <p:nvPr/>
        </p:nvPicPr>
        <p:blipFill>
          <a:blip r:embed="rId3">
            <a:alphaModFix/>
          </a:blip>
          <a:stretch>
            <a:fillRect/>
          </a:stretch>
        </p:blipFill>
        <p:spPr>
          <a:xfrm>
            <a:off x="0" y="0"/>
            <a:ext cx="5225796" cy="6858000"/>
          </a:xfrm>
          <a:prstGeom prst="rect">
            <a:avLst/>
          </a:prstGeom>
          <a:noFill/>
          <a:ln>
            <a:noFill/>
          </a:ln>
        </p:spPr>
      </p:pic>
      <p:sp>
        <p:nvSpPr>
          <p:cNvPr id="556" name="Google Shape;556;p89"/>
          <p:cNvSpPr txBox="1"/>
          <p:nvPr/>
        </p:nvSpPr>
        <p:spPr>
          <a:xfrm>
            <a:off x="5225796" y="0"/>
            <a:ext cx="3918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Matt Inkpen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and watercolour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2023</a:t>
            </a:r>
            <a:endParaRPr sz="3000">
              <a:solidFill>
                <a:srgbClr val="888888"/>
              </a:solidFill>
              <a:latin typeface="Oswald"/>
              <a:ea typeface="Oswald"/>
              <a:cs typeface="Oswald"/>
              <a:sym typeface="Oswa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id="561" name="Google Shape;561;p90"/>
          <p:cNvPicPr preferRelativeResize="0"/>
          <p:nvPr/>
        </p:nvPicPr>
        <p:blipFill>
          <a:blip r:embed="rId3">
            <a:alphaModFix/>
          </a:blip>
          <a:stretch>
            <a:fillRect/>
          </a:stretch>
        </p:blipFill>
        <p:spPr>
          <a:xfrm>
            <a:off x="0" y="0"/>
            <a:ext cx="5232654" cy="6858000"/>
          </a:xfrm>
          <a:prstGeom prst="rect">
            <a:avLst/>
          </a:prstGeom>
          <a:noFill/>
          <a:ln>
            <a:noFill/>
          </a:ln>
        </p:spPr>
      </p:pic>
      <p:sp>
        <p:nvSpPr>
          <p:cNvPr id="562" name="Google Shape;562;p90"/>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Lily Campbell</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2023</a:t>
            </a:r>
            <a:endParaRPr sz="3000">
              <a:solidFill>
                <a:srgbClr val="888888"/>
              </a:solidFill>
              <a:latin typeface="Oswald"/>
              <a:ea typeface="Oswald"/>
              <a:cs typeface="Oswald"/>
              <a:sym typeface="Oswa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91"/>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Ben Phillips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and pastel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Lockview High School</a:t>
            </a:r>
            <a:endParaRPr sz="2400"/>
          </a:p>
          <a:p>
            <a:pPr indent="0" lvl="0" marL="0" rtl="0" algn="ctr">
              <a:spcBef>
                <a:spcPts val="0"/>
              </a:spcBef>
              <a:spcAft>
                <a:spcPts val="0"/>
              </a:spcAft>
              <a:buNone/>
            </a:pPr>
            <a:r>
              <a:rPr lang="en" sz="2400">
                <a:solidFill>
                  <a:srgbClr val="B7B7B7"/>
                </a:solidFill>
              </a:rPr>
              <a:t>Ms. Tasker</a:t>
            </a:r>
            <a:endParaRPr sz="2400">
              <a:solidFill>
                <a:srgbClr val="B7B7B7"/>
              </a:solidFill>
            </a:endParaRPr>
          </a:p>
        </p:txBody>
      </p:sp>
      <p:pic>
        <p:nvPicPr>
          <p:cNvPr id="568" name="Google Shape;568;p91"/>
          <p:cNvPicPr preferRelativeResize="0"/>
          <p:nvPr/>
        </p:nvPicPr>
        <p:blipFill>
          <a:blip r:embed="rId3">
            <a:alphaModFix/>
          </a:blip>
          <a:stretch>
            <a:fillRect/>
          </a:stretch>
        </p:blipFill>
        <p:spPr>
          <a:xfrm>
            <a:off x="0" y="0"/>
            <a:ext cx="5247311" cy="68579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id="573" name="Google Shape;573;p92"/>
          <p:cNvPicPr preferRelativeResize="0"/>
          <p:nvPr/>
        </p:nvPicPr>
        <p:blipFill>
          <a:blip r:embed="rId3">
            <a:alphaModFix/>
          </a:blip>
          <a:stretch>
            <a:fillRect/>
          </a:stretch>
        </p:blipFill>
        <p:spPr>
          <a:xfrm>
            <a:off x="0" y="0"/>
            <a:ext cx="5232654" cy="6858000"/>
          </a:xfrm>
          <a:prstGeom prst="rect">
            <a:avLst/>
          </a:prstGeom>
          <a:noFill/>
          <a:ln>
            <a:noFill/>
          </a:ln>
        </p:spPr>
      </p:pic>
      <p:sp>
        <p:nvSpPr>
          <p:cNvPr id="574" name="Google Shape;574;p92"/>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Xintang Wang</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and coloured pencil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2023</a:t>
            </a:r>
            <a:endParaRPr sz="3000">
              <a:solidFill>
                <a:srgbClr val="888888"/>
              </a:solidFill>
              <a:latin typeface="Oswald"/>
              <a:ea typeface="Oswald"/>
              <a:cs typeface="Oswald"/>
              <a:sym typeface="Oswa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93"/>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Mariah Wentzell</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Lockview High School</a:t>
            </a:r>
            <a:endParaRPr sz="2400"/>
          </a:p>
          <a:p>
            <a:pPr indent="0" lvl="0" marL="0" rtl="0" algn="ctr">
              <a:spcBef>
                <a:spcPts val="0"/>
              </a:spcBef>
              <a:spcAft>
                <a:spcPts val="0"/>
              </a:spcAft>
              <a:buNone/>
            </a:pPr>
            <a:r>
              <a:rPr lang="en" sz="2400">
                <a:solidFill>
                  <a:srgbClr val="B7B7B7"/>
                </a:solidFill>
              </a:rPr>
              <a:t>Ms. Tasker</a:t>
            </a:r>
            <a:endParaRPr sz="2400">
              <a:solidFill>
                <a:srgbClr val="B7B7B7"/>
              </a:solidFill>
            </a:endParaRPr>
          </a:p>
        </p:txBody>
      </p:sp>
      <p:pic>
        <p:nvPicPr>
          <p:cNvPr id="580" name="Google Shape;580;p93"/>
          <p:cNvPicPr preferRelativeResize="0"/>
          <p:nvPr/>
        </p:nvPicPr>
        <p:blipFill>
          <a:blip r:embed="rId3">
            <a:alphaModFix/>
          </a:blip>
          <a:stretch>
            <a:fillRect/>
          </a:stretch>
        </p:blipFill>
        <p:spPr>
          <a:xfrm>
            <a:off x="0" y="7825"/>
            <a:ext cx="5264062" cy="68579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94"/>
          <p:cNvSpPr txBox="1"/>
          <p:nvPr>
            <p:ph type="title"/>
          </p:nvPr>
        </p:nvSpPr>
        <p:spPr>
          <a:xfrm>
            <a:off x="300" y="5955825"/>
            <a:ext cx="9144000" cy="90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Emily Bickerton, </a:t>
            </a:r>
            <a:r>
              <a:rPr lang="en">
                <a:solidFill>
                  <a:srgbClr val="B7B7B7"/>
                </a:solidFill>
              </a:rPr>
              <a:t>graphite on paper, Fall 2023</a:t>
            </a:r>
            <a:endParaRPr>
              <a:solidFill>
                <a:srgbClr val="B7B7B7"/>
              </a:solidFill>
            </a:endParaRPr>
          </a:p>
          <a:p>
            <a:pPr indent="0" lvl="0" marL="0" rtl="0" algn="ctr">
              <a:spcBef>
                <a:spcPts val="0"/>
              </a:spcBef>
              <a:spcAft>
                <a:spcPts val="0"/>
              </a:spcAft>
              <a:buNone/>
            </a:pPr>
            <a:r>
              <a:rPr lang="en" sz="2400"/>
              <a:t>Lockview High School, </a:t>
            </a:r>
            <a:r>
              <a:rPr lang="en" sz="2400">
                <a:solidFill>
                  <a:srgbClr val="B7B7B7"/>
                </a:solidFill>
              </a:rPr>
              <a:t>Ms. Tasker</a:t>
            </a:r>
            <a:endParaRPr sz="2400">
              <a:solidFill>
                <a:srgbClr val="B7B7B7"/>
              </a:solidFill>
            </a:endParaRPr>
          </a:p>
        </p:txBody>
      </p:sp>
      <p:pic>
        <p:nvPicPr>
          <p:cNvPr id="586" name="Google Shape;586;p94"/>
          <p:cNvPicPr preferRelativeResize="0"/>
          <p:nvPr/>
        </p:nvPicPr>
        <p:blipFill>
          <a:blip r:embed="rId3">
            <a:alphaModFix/>
          </a:blip>
          <a:stretch>
            <a:fillRect/>
          </a:stretch>
        </p:blipFill>
        <p:spPr>
          <a:xfrm>
            <a:off x="522650" y="0"/>
            <a:ext cx="8099297" cy="595582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id="591" name="Google Shape;591;p95"/>
          <p:cNvPicPr preferRelativeResize="0"/>
          <p:nvPr/>
        </p:nvPicPr>
        <p:blipFill>
          <a:blip r:embed="rId3">
            <a:alphaModFix/>
          </a:blip>
          <a:stretch>
            <a:fillRect/>
          </a:stretch>
        </p:blipFill>
        <p:spPr>
          <a:xfrm>
            <a:off x="0" y="0"/>
            <a:ext cx="5225796" cy="6858000"/>
          </a:xfrm>
          <a:prstGeom prst="rect">
            <a:avLst/>
          </a:prstGeom>
          <a:noFill/>
          <a:ln>
            <a:noFill/>
          </a:ln>
        </p:spPr>
      </p:pic>
      <p:sp>
        <p:nvSpPr>
          <p:cNvPr id="592" name="Google Shape;592;p95"/>
          <p:cNvSpPr txBox="1"/>
          <p:nvPr/>
        </p:nvSpPr>
        <p:spPr>
          <a:xfrm>
            <a:off x="5225796" y="0"/>
            <a:ext cx="3918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Mya Rimmer</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2023</a:t>
            </a:r>
            <a:endParaRPr sz="3000">
              <a:solidFill>
                <a:srgbClr val="888888"/>
              </a:solidFill>
              <a:latin typeface="Oswald"/>
              <a:ea typeface="Oswald"/>
              <a:cs typeface="Oswald"/>
              <a:sym typeface="Oswa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96"/>
          <p:cNvSpPr txBox="1"/>
          <p:nvPr>
            <p:ph type="title"/>
          </p:nvPr>
        </p:nvSpPr>
        <p:spPr>
          <a:xfrm>
            <a:off x="5447750" y="7825"/>
            <a:ext cx="36966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Cami Raquet</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Sackville High School</a:t>
            </a:r>
            <a:endParaRPr sz="2400"/>
          </a:p>
          <a:p>
            <a:pPr indent="0" lvl="0" marL="0" rtl="0" algn="ctr">
              <a:spcBef>
                <a:spcPts val="0"/>
              </a:spcBef>
              <a:spcAft>
                <a:spcPts val="0"/>
              </a:spcAft>
              <a:buNone/>
            </a:pPr>
            <a:r>
              <a:rPr lang="en" sz="2400" u="sng">
                <a:solidFill>
                  <a:schemeClr val="hlink"/>
                </a:solidFill>
                <a:hlinkClick r:id="rId3"/>
              </a:rPr>
              <a:t>@shsartwest</a:t>
            </a:r>
            <a:endParaRPr sz="2400">
              <a:solidFill>
                <a:srgbClr val="B7B7B7"/>
              </a:solidFill>
            </a:endParaRPr>
          </a:p>
        </p:txBody>
      </p:sp>
      <p:pic>
        <p:nvPicPr>
          <p:cNvPr id="598" name="Google Shape;598;p96"/>
          <p:cNvPicPr preferRelativeResize="0"/>
          <p:nvPr/>
        </p:nvPicPr>
        <p:blipFill>
          <a:blip r:embed="rId4">
            <a:alphaModFix/>
          </a:blip>
          <a:stretch>
            <a:fillRect/>
          </a:stretch>
        </p:blipFill>
        <p:spPr>
          <a:xfrm>
            <a:off x="0" y="0"/>
            <a:ext cx="5447739" cy="686582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43"/>
          <p:cNvSpPr txBox="1"/>
          <p:nvPr/>
        </p:nvSpPr>
        <p:spPr>
          <a:xfrm>
            <a:off x="3858775" y="100"/>
            <a:ext cx="52851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Academic Drawing</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u="sng">
                <a:solidFill>
                  <a:schemeClr val="hlink"/>
                </a:solidFill>
                <a:latin typeface="Cabin"/>
                <a:ea typeface="Cabin"/>
                <a:cs typeface="Cabin"/>
                <a:sym typeface="Cabin"/>
                <a:hlinkClick r:id="rId3"/>
              </a:rPr>
              <a:t>@academic_drawiing</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Variations on a sphere</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2023</a:t>
            </a:r>
            <a:endParaRPr sz="2400">
              <a:solidFill>
                <a:srgbClr val="B7B7B7"/>
              </a:solidFill>
              <a:latin typeface="Cabin"/>
              <a:ea typeface="Cabin"/>
              <a:cs typeface="Cabin"/>
              <a:sym typeface="Cabin"/>
            </a:endParaRPr>
          </a:p>
        </p:txBody>
      </p:sp>
      <p:pic>
        <p:nvPicPr>
          <p:cNvPr id="198" name="Google Shape;198;p43" title="academic drawing - variations on the sphere.mp4">
            <a:hlinkClick r:id="rId4"/>
          </p:cNvPr>
          <p:cNvPicPr preferRelativeResize="0"/>
          <p:nvPr/>
        </p:nvPicPr>
        <p:blipFill>
          <a:blip r:embed="rId5">
            <a:alphaModFix/>
          </a:blip>
          <a:stretch>
            <a:fillRect/>
          </a:stretch>
        </p:blipFill>
        <p:spPr>
          <a:xfrm>
            <a:off x="0" y="100"/>
            <a:ext cx="3858768"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id="603" name="Google Shape;603;p97"/>
          <p:cNvPicPr preferRelativeResize="0"/>
          <p:nvPr/>
        </p:nvPicPr>
        <p:blipFill>
          <a:blip r:embed="rId3">
            <a:alphaModFix/>
          </a:blip>
          <a:stretch>
            <a:fillRect/>
          </a:stretch>
        </p:blipFill>
        <p:spPr>
          <a:xfrm>
            <a:off x="0" y="0"/>
            <a:ext cx="5232654" cy="6858000"/>
          </a:xfrm>
          <a:prstGeom prst="rect">
            <a:avLst/>
          </a:prstGeom>
          <a:noFill/>
          <a:ln>
            <a:noFill/>
          </a:ln>
        </p:spPr>
      </p:pic>
      <p:sp>
        <p:nvSpPr>
          <p:cNvPr id="604" name="Google Shape;604;p97"/>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Lisa Khutjwe</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and marker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2023</a:t>
            </a:r>
            <a:endParaRPr sz="3000">
              <a:solidFill>
                <a:srgbClr val="888888"/>
              </a:solidFill>
              <a:latin typeface="Oswald"/>
              <a:ea typeface="Oswald"/>
              <a:cs typeface="Oswald"/>
              <a:sym typeface="Oswa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98"/>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Arik Arik</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and coloured pencil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Sackville High School</a:t>
            </a:r>
            <a:endParaRPr sz="2400"/>
          </a:p>
          <a:p>
            <a:pPr indent="0" lvl="0" marL="0" rtl="0" algn="ctr">
              <a:spcBef>
                <a:spcPts val="0"/>
              </a:spcBef>
              <a:spcAft>
                <a:spcPts val="0"/>
              </a:spcAft>
              <a:buNone/>
            </a:pPr>
            <a:r>
              <a:rPr lang="en" sz="2400" u="sng">
                <a:solidFill>
                  <a:schemeClr val="hlink"/>
                </a:solidFill>
                <a:hlinkClick r:id="rId3"/>
              </a:rPr>
              <a:t>@shsartwest</a:t>
            </a:r>
            <a:endParaRPr sz="2400">
              <a:solidFill>
                <a:srgbClr val="B7B7B7"/>
              </a:solidFill>
            </a:endParaRPr>
          </a:p>
        </p:txBody>
      </p:sp>
      <p:pic>
        <p:nvPicPr>
          <p:cNvPr id="610" name="Google Shape;610;p98"/>
          <p:cNvPicPr preferRelativeResize="0"/>
          <p:nvPr/>
        </p:nvPicPr>
        <p:blipFill>
          <a:blip r:embed="rId4">
            <a:alphaModFix/>
          </a:blip>
          <a:stretch>
            <a:fillRect/>
          </a:stretch>
        </p:blipFill>
        <p:spPr>
          <a:xfrm>
            <a:off x="0" y="0"/>
            <a:ext cx="5267407" cy="68579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pic>
        <p:nvPicPr>
          <p:cNvPr id="615" name="Google Shape;615;p99"/>
          <p:cNvPicPr preferRelativeResize="0"/>
          <p:nvPr/>
        </p:nvPicPr>
        <p:blipFill>
          <a:blip r:embed="rId3">
            <a:alphaModFix/>
          </a:blip>
          <a:stretch>
            <a:fillRect/>
          </a:stretch>
        </p:blipFill>
        <p:spPr>
          <a:xfrm>
            <a:off x="113013" y="5702"/>
            <a:ext cx="1672121" cy="2184900"/>
          </a:xfrm>
          <a:prstGeom prst="rect">
            <a:avLst/>
          </a:prstGeom>
          <a:noFill/>
          <a:ln>
            <a:noFill/>
          </a:ln>
        </p:spPr>
      </p:pic>
      <p:pic>
        <p:nvPicPr>
          <p:cNvPr id="616" name="Google Shape;616;p99"/>
          <p:cNvPicPr preferRelativeResize="0"/>
          <p:nvPr/>
        </p:nvPicPr>
        <p:blipFill>
          <a:blip r:embed="rId4">
            <a:alphaModFix/>
          </a:blip>
          <a:stretch>
            <a:fillRect/>
          </a:stretch>
        </p:blipFill>
        <p:spPr>
          <a:xfrm>
            <a:off x="1924477" y="11268"/>
            <a:ext cx="1672120" cy="2173752"/>
          </a:xfrm>
          <a:prstGeom prst="rect">
            <a:avLst/>
          </a:prstGeom>
          <a:noFill/>
          <a:ln>
            <a:noFill/>
          </a:ln>
        </p:spPr>
      </p:pic>
      <p:pic>
        <p:nvPicPr>
          <p:cNvPr id="617" name="Google Shape;617;p99"/>
          <p:cNvPicPr preferRelativeResize="0"/>
          <p:nvPr/>
        </p:nvPicPr>
        <p:blipFill>
          <a:blip r:embed="rId5">
            <a:alphaModFix/>
          </a:blip>
          <a:stretch>
            <a:fillRect/>
          </a:stretch>
        </p:blipFill>
        <p:spPr>
          <a:xfrm>
            <a:off x="3735941" y="5702"/>
            <a:ext cx="1672121" cy="2184900"/>
          </a:xfrm>
          <a:prstGeom prst="rect">
            <a:avLst/>
          </a:prstGeom>
          <a:noFill/>
          <a:ln>
            <a:noFill/>
          </a:ln>
        </p:spPr>
      </p:pic>
      <p:pic>
        <p:nvPicPr>
          <p:cNvPr id="618" name="Google Shape;618;p99"/>
          <p:cNvPicPr preferRelativeResize="0"/>
          <p:nvPr/>
        </p:nvPicPr>
        <p:blipFill>
          <a:blip r:embed="rId6">
            <a:alphaModFix/>
          </a:blip>
          <a:stretch>
            <a:fillRect/>
          </a:stretch>
        </p:blipFill>
        <p:spPr>
          <a:xfrm>
            <a:off x="5547405" y="-1"/>
            <a:ext cx="1672121" cy="2196302"/>
          </a:xfrm>
          <a:prstGeom prst="rect">
            <a:avLst/>
          </a:prstGeom>
          <a:noFill/>
          <a:ln>
            <a:noFill/>
          </a:ln>
        </p:spPr>
      </p:pic>
      <p:pic>
        <p:nvPicPr>
          <p:cNvPr id="619" name="Google Shape;619;p99"/>
          <p:cNvPicPr preferRelativeResize="0"/>
          <p:nvPr/>
        </p:nvPicPr>
        <p:blipFill>
          <a:blip r:embed="rId7">
            <a:alphaModFix/>
          </a:blip>
          <a:stretch>
            <a:fillRect/>
          </a:stretch>
        </p:blipFill>
        <p:spPr>
          <a:xfrm>
            <a:off x="7358870" y="1919"/>
            <a:ext cx="1672122" cy="2192463"/>
          </a:xfrm>
          <a:prstGeom prst="rect">
            <a:avLst/>
          </a:prstGeom>
          <a:noFill/>
          <a:ln>
            <a:noFill/>
          </a:ln>
        </p:spPr>
      </p:pic>
      <p:pic>
        <p:nvPicPr>
          <p:cNvPr id="620" name="Google Shape;620;p99"/>
          <p:cNvPicPr preferRelativeResize="0"/>
          <p:nvPr/>
        </p:nvPicPr>
        <p:blipFill>
          <a:blip r:embed="rId8">
            <a:alphaModFix/>
          </a:blip>
          <a:stretch>
            <a:fillRect/>
          </a:stretch>
        </p:blipFill>
        <p:spPr>
          <a:xfrm>
            <a:off x="717313" y="2346041"/>
            <a:ext cx="1672118" cy="2184822"/>
          </a:xfrm>
          <a:prstGeom prst="rect">
            <a:avLst/>
          </a:prstGeom>
          <a:noFill/>
          <a:ln>
            <a:noFill/>
          </a:ln>
        </p:spPr>
      </p:pic>
      <p:pic>
        <p:nvPicPr>
          <p:cNvPr id="621" name="Google Shape;621;p99"/>
          <p:cNvPicPr preferRelativeResize="0"/>
          <p:nvPr/>
        </p:nvPicPr>
        <p:blipFill>
          <a:blip r:embed="rId9">
            <a:alphaModFix/>
          </a:blip>
          <a:stretch>
            <a:fillRect/>
          </a:stretch>
        </p:blipFill>
        <p:spPr>
          <a:xfrm>
            <a:off x="2528777" y="2342224"/>
            <a:ext cx="1672122" cy="2192463"/>
          </a:xfrm>
          <a:prstGeom prst="rect">
            <a:avLst/>
          </a:prstGeom>
          <a:noFill/>
          <a:ln>
            <a:noFill/>
          </a:ln>
        </p:spPr>
      </p:pic>
      <p:pic>
        <p:nvPicPr>
          <p:cNvPr id="622" name="Google Shape;622;p99"/>
          <p:cNvPicPr preferRelativeResize="0"/>
          <p:nvPr/>
        </p:nvPicPr>
        <p:blipFill>
          <a:blip r:embed="rId10">
            <a:alphaModFix/>
          </a:blip>
          <a:stretch>
            <a:fillRect/>
          </a:stretch>
        </p:blipFill>
        <p:spPr>
          <a:xfrm>
            <a:off x="6754567" y="2348876"/>
            <a:ext cx="1672121" cy="2177239"/>
          </a:xfrm>
          <a:prstGeom prst="rect">
            <a:avLst/>
          </a:prstGeom>
          <a:noFill/>
          <a:ln>
            <a:noFill/>
          </a:ln>
        </p:spPr>
      </p:pic>
      <p:pic>
        <p:nvPicPr>
          <p:cNvPr id="623" name="Google Shape;623;p99"/>
          <p:cNvPicPr preferRelativeResize="0"/>
          <p:nvPr/>
        </p:nvPicPr>
        <p:blipFill>
          <a:blip r:embed="rId11">
            <a:alphaModFix/>
          </a:blip>
          <a:stretch>
            <a:fillRect/>
          </a:stretch>
        </p:blipFill>
        <p:spPr>
          <a:xfrm>
            <a:off x="4340241" y="2596749"/>
            <a:ext cx="2274990" cy="1672116"/>
          </a:xfrm>
          <a:prstGeom prst="rect">
            <a:avLst/>
          </a:prstGeom>
          <a:noFill/>
          <a:ln>
            <a:noFill/>
          </a:ln>
        </p:spPr>
      </p:pic>
      <p:pic>
        <p:nvPicPr>
          <p:cNvPr id="624" name="Google Shape;624;p99"/>
          <p:cNvPicPr preferRelativeResize="0"/>
          <p:nvPr/>
        </p:nvPicPr>
        <p:blipFill>
          <a:blip r:embed="rId12">
            <a:alphaModFix/>
          </a:blip>
          <a:stretch>
            <a:fillRect/>
          </a:stretch>
        </p:blipFill>
        <p:spPr>
          <a:xfrm>
            <a:off x="992450" y="4656028"/>
            <a:ext cx="1672121" cy="2196303"/>
          </a:xfrm>
          <a:prstGeom prst="rect">
            <a:avLst/>
          </a:prstGeom>
          <a:noFill/>
          <a:ln>
            <a:noFill/>
          </a:ln>
        </p:spPr>
      </p:pic>
      <p:pic>
        <p:nvPicPr>
          <p:cNvPr id="625" name="Google Shape;625;p99"/>
          <p:cNvPicPr preferRelativeResize="0"/>
          <p:nvPr/>
        </p:nvPicPr>
        <p:blipFill>
          <a:blip r:embed="rId13">
            <a:alphaModFix/>
          </a:blip>
          <a:stretch>
            <a:fillRect/>
          </a:stretch>
        </p:blipFill>
        <p:spPr>
          <a:xfrm>
            <a:off x="2835166" y="4694352"/>
            <a:ext cx="1672121" cy="2106977"/>
          </a:xfrm>
          <a:prstGeom prst="rect">
            <a:avLst/>
          </a:prstGeom>
          <a:noFill/>
          <a:ln>
            <a:noFill/>
          </a:ln>
        </p:spPr>
      </p:pic>
      <p:pic>
        <p:nvPicPr>
          <p:cNvPr id="626" name="Google Shape;626;p99"/>
          <p:cNvPicPr preferRelativeResize="0"/>
          <p:nvPr/>
        </p:nvPicPr>
        <p:blipFill>
          <a:blip r:embed="rId14">
            <a:alphaModFix/>
          </a:blip>
          <a:stretch>
            <a:fillRect/>
          </a:stretch>
        </p:blipFill>
        <p:spPr>
          <a:xfrm>
            <a:off x="4685050" y="4665537"/>
            <a:ext cx="1672122" cy="2192463"/>
          </a:xfrm>
          <a:prstGeom prst="rect">
            <a:avLst/>
          </a:prstGeom>
          <a:noFill/>
          <a:ln>
            <a:noFill/>
          </a:ln>
        </p:spPr>
      </p:pic>
      <p:pic>
        <p:nvPicPr>
          <p:cNvPr id="627" name="Google Shape;627;p99"/>
          <p:cNvPicPr preferRelativeResize="0"/>
          <p:nvPr/>
        </p:nvPicPr>
        <p:blipFill>
          <a:blip r:embed="rId15">
            <a:alphaModFix/>
          </a:blip>
          <a:stretch>
            <a:fillRect/>
          </a:stretch>
        </p:blipFill>
        <p:spPr>
          <a:xfrm>
            <a:off x="6479417" y="4659822"/>
            <a:ext cx="1672123" cy="217723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100"/>
          <p:cNvSpPr txBox="1"/>
          <p:nvPr>
            <p:ph type="title"/>
          </p:nvPr>
        </p:nvSpPr>
        <p:spPr>
          <a:xfrm>
            <a:off x="645900" y="2854950"/>
            <a:ext cx="7852200" cy="114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Fall 2023 - 17</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pic>
        <p:nvPicPr>
          <p:cNvPr id="637" name="Google Shape;637;p101"/>
          <p:cNvPicPr preferRelativeResize="0"/>
          <p:nvPr/>
        </p:nvPicPr>
        <p:blipFill>
          <a:blip r:embed="rId3">
            <a:alphaModFix/>
          </a:blip>
          <a:stretch>
            <a:fillRect/>
          </a:stretch>
        </p:blipFill>
        <p:spPr>
          <a:xfrm>
            <a:off x="122988" y="1926"/>
            <a:ext cx="1668378" cy="2191390"/>
          </a:xfrm>
          <a:prstGeom prst="rect">
            <a:avLst/>
          </a:prstGeom>
          <a:noFill/>
          <a:ln>
            <a:noFill/>
          </a:ln>
        </p:spPr>
      </p:pic>
      <p:pic>
        <p:nvPicPr>
          <p:cNvPr id="638" name="Google Shape;638;p101"/>
          <p:cNvPicPr preferRelativeResize="0"/>
          <p:nvPr/>
        </p:nvPicPr>
        <p:blipFill>
          <a:blip r:embed="rId4">
            <a:alphaModFix/>
          </a:blip>
          <a:stretch>
            <a:fillRect/>
          </a:stretch>
        </p:blipFill>
        <p:spPr>
          <a:xfrm>
            <a:off x="2462510" y="2517496"/>
            <a:ext cx="2377441" cy="1828798"/>
          </a:xfrm>
          <a:prstGeom prst="rect">
            <a:avLst/>
          </a:prstGeom>
          <a:noFill/>
          <a:ln>
            <a:noFill/>
          </a:ln>
        </p:spPr>
      </p:pic>
      <p:pic>
        <p:nvPicPr>
          <p:cNvPr id="639" name="Google Shape;639;p101"/>
          <p:cNvPicPr preferRelativeResize="0"/>
          <p:nvPr/>
        </p:nvPicPr>
        <p:blipFill>
          <a:blip r:embed="rId5">
            <a:alphaModFix/>
          </a:blip>
          <a:stretch>
            <a:fillRect/>
          </a:stretch>
        </p:blipFill>
        <p:spPr>
          <a:xfrm>
            <a:off x="1930394" y="-1"/>
            <a:ext cx="1668377" cy="2195232"/>
          </a:xfrm>
          <a:prstGeom prst="rect">
            <a:avLst/>
          </a:prstGeom>
          <a:noFill/>
          <a:ln>
            <a:noFill/>
          </a:ln>
        </p:spPr>
      </p:pic>
      <p:pic>
        <p:nvPicPr>
          <p:cNvPr id="640" name="Google Shape;640;p101"/>
          <p:cNvPicPr preferRelativeResize="0"/>
          <p:nvPr/>
        </p:nvPicPr>
        <p:blipFill>
          <a:blip r:embed="rId6">
            <a:alphaModFix/>
          </a:blip>
          <a:stretch>
            <a:fillRect/>
          </a:stretch>
        </p:blipFill>
        <p:spPr>
          <a:xfrm>
            <a:off x="3737804" y="1926"/>
            <a:ext cx="1668377" cy="2191386"/>
          </a:xfrm>
          <a:prstGeom prst="rect">
            <a:avLst/>
          </a:prstGeom>
          <a:noFill/>
          <a:ln>
            <a:noFill/>
          </a:ln>
        </p:spPr>
      </p:pic>
      <p:pic>
        <p:nvPicPr>
          <p:cNvPr id="641" name="Google Shape;641;p101"/>
          <p:cNvPicPr preferRelativeResize="0"/>
          <p:nvPr/>
        </p:nvPicPr>
        <p:blipFill>
          <a:blip r:embed="rId7">
            <a:alphaModFix/>
          </a:blip>
          <a:stretch>
            <a:fillRect/>
          </a:stretch>
        </p:blipFill>
        <p:spPr>
          <a:xfrm>
            <a:off x="5545214" y="11437"/>
            <a:ext cx="1668379" cy="2172370"/>
          </a:xfrm>
          <a:prstGeom prst="rect">
            <a:avLst/>
          </a:prstGeom>
          <a:noFill/>
          <a:ln>
            <a:noFill/>
          </a:ln>
        </p:spPr>
      </p:pic>
      <p:pic>
        <p:nvPicPr>
          <p:cNvPr id="642" name="Google Shape;642;p101"/>
          <p:cNvPicPr preferRelativeResize="0"/>
          <p:nvPr/>
        </p:nvPicPr>
        <p:blipFill>
          <a:blip r:embed="rId8">
            <a:alphaModFix/>
          </a:blip>
          <a:stretch>
            <a:fillRect/>
          </a:stretch>
        </p:blipFill>
        <p:spPr>
          <a:xfrm>
            <a:off x="7352638" y="-1"/>
            <a:ext cx="1668377" cy="2195232"/>
          </a:xfrm>
          <a:prstGeom prst="rect">
            <a:avLst/>
          </a:prstGeom>
          <a:noFill/>
          <a:ln>
            <a:noFill/>
          </a:ln>
        </p:spPr>
      </p:pic>
      <p:pic>
        <p:nvPicPr>
          <p:cNvPr id="643" name="Google Shape;643;p101"/>
          <p:cNvPicPr preferRelativeResize="0"/>
          <p:nvPr/>
        </p:nvPicPr>
        <p:blipFill>
          <a:blip r:embed="rId9">
            <a:alphaModFix/>
          </a:blip>
          <a:stretch>
            <a:fillRect/>
          </a:stretch>
        </p:blipFill>
        <p:spPr>
          <a:xfrm>
            <a:off x="621010" y="2337154"/>
            <a:ext cx="1668378" cy="2187560"/>
          </a:xfrm>
          <a:prstGeom prst="rect">
            <a:avLst/>
          </a:prstGeom>
          <a:noFill/>
          <a:ln>
            <a:noFill/>
          </a:ln>
        </p:spPr>
      </p:pic>
      <p:pic>
        <p:nvPicPr>
          <p:cNvPr id="644" name="Google Shape;644;p101"/>
          <p:cNvPicPr preferRelativeResize="0"/>
          <p:nvPr/>
        </p:nvPicPr>
        <p:blipFill>
          <a:blip r:embed="rId10">
            <a:alphaModFix/>
          </a:blip>
          <a:stretch>
            <a:fillRect/>
          </a:stretch>
        </p:blipFill>
        <p:spPr>
          <a:xfrm>
            <a:off x="5013094" y="2345255"/>
            <a:ext cx="1668377" cy="2180833"/>
          </a:xfrm>
          <a:prstGeom prst="rect">
            <a:avLst/>
          </a:prstGeom>
          <a:noFill/>
          <a:ln>
            <a:noFill/>
          </a:ln>
        </p:spPr>
      </p:pic>
      <p:pic>
        <p:nvPicPr>
          <p:cNvPr id="645" name="Google Shape;645;p101"/>
          <p:cNvPicPr preferRelativeResize="0"/>
          <p:nvPr/>
        </p:nvPicPr>
        <p:blipFill>
          <a:blip r:embed="rId11">
            <a:alphaModFix/>
          </a:blip>
          <a:stretch>
            <a:fillRect/>
          </a:stretch>
        </p:blipFill>
        <p:spPr>
          <a:xfrm>
            <a:off x="6854579" y="2339067"/>
            <a:ext cx="1668377" cy="2187556"/>
          </a:xfrm>
          <a:prstGeom prst="rect">
            <a:avLst/>
          </a:prstGeom>
          <a:noFill/>
          <a:ln>
            <a:noFill/>
          </a:ln>
        </p:spPr>
      </p:pic>
      <p:pic>
        <p:nvPicPr>
          <p:cNvPr id="646" name="Google Shape;646;p101"/>
          <p:cNvPicPr preferRelativeResize="0"/>
          <p:nvPr/>
        </p:nvPicPr>
        <p:blipFill>
          <a:blip r:embed="rId12">
            <a:alphaModFix/>
          </a:blip>
          <a:stretch>
            <a:fillRect/>
          </a:stretch>
        </p:blipFill>
        <p:spPr>
          <a:xfrm>
            <a:off x="122988" y="4670440"/>
            <a:ext cx="1668378" cy="2187560"/>
          </a:xfrm>
          <a:prstGeom prst="rect">
            <a:avLst/>
          </a:prstGeom>
          <a:noFill/>
          <a:ln>
            <a:noFill/>
          </a:ln>
        </p:spPr>
      </p:pic>
      <p:pic>
        <p:nvPicPr>
          <p:cNvPr id="647" name="Google Shape;647;p101"/>
          <p:cNvPicPr preferRelativeResize="0"/>
          <p:nvPr/>
        </p:nvPicPr>
        <p:blipFill>
          <a:blip r:embed="rId13">
            <a:alphaModFix/>
          </a:blip>
          <a:stretch>
            <a:fillRect/>
          </a:stretch>
        </p:blipFill>
        <p:spPr>
          <a:xfrm>
            <a:off x="1930397" y="4668558"/>
            <a:ext cx="1668378" cy="2187560"/>
          </a:xfrm>
          <a:prstGeom prst="rect">
            <a:avLst/>
          </a:prstGeom>
          <a:noFill/>
          <a:ln>
            <a:noFill/>
          </a:ln>
        </p:spPr>
      </p:pic>
      <p:pic>
        <p:nvPicPr>
          <p:cNvPr id="648" name="Google Shape;648;p101"/>
          <p:cNvPicPr preferRelativeResize="0"/>
          <p:nvPr/>
        </p:nvPicPr>
        <p:blipFill>
          <a:blip r:embed="rId14">
            <a:alphaModFix/>
          </a:blip>
          <a:stretch>
            <a:fillRect/>
          </a:stretch>
        </p:blipFill>
        <p:spPr>
          <a:xfrm>
            <a:off x="3737807" y="4668558"/>
            <a:ext cx="1668376" cy="2176148"/>
          </a:xfrm>
          <a:prstGeom prst="rect">
            <a:avLst/>
          </a:prstGeom>
          <a:noFill/>
          <a:ln>
            <a:noFill/>
          </a:ln>
        </p:spPr>
      </p:pic>
      <p:pic>
        <p:nvPicPr>
          <p:cNvPr id="649" name="Google Shape;649;p101"/>
          <p:cNvPicPr preferRelativeResize="0"/>
          <p:nvPr/>
        </p:nvPicPr>
        <p:blipFill>
          <a:blip r:embed="rId15">
            <a:alphaModFix/>
          </a:blip>
          <a:stretch>
            <a:fillRect/>
          </a:stretch>
        </p:blipFill>
        <p:spPr>
          <a:xfrm>
            <a:off x="5545217" y="4678046"/>
            <a:ext cx="1668379" cy="2172370"/>
          </a:xfrm>
          <a:prstGeom prst="rect">
            <a:avLst/>
          </a:prstGeom>
          <a:noFill/>
          <a:ln>
            <a:noFill/>
          </a:ln>
        </p:spPr>
      </p:pic>
      <p:pic>
        <p:nvPicPr>
          <p:cNvPr id="650" name="Google Shape;650;p101"/>
          <p:cNvPicPr preferRelativeResize="0"/>
          <p:nvPr/>
        </p:nvPicPr>
        <p:blipFill>
          <a:blip r:embed="rId16">
            <a:alphaModFix/>
          </a:blip>
          <a:stretch>
            <a:fillRect/>
          </a:stretch>
        </p:blipFill>
        <p:spPr>
          <a:xfrm>
            <a:off x="7352626" y="4670474"/>
            <a:ext cx="1668379" cy="217237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id="655" name="Google Shape;655;p102"/>
          <p:cNvPicPr preferRelativeResize="0"/>
          <p:nvPr/>
        </p:nvPicPr>
        <p:blipFill>
          <a:blip r:embed="rId3">
            <a:alphaModFix/>
          </a:blip>
          <a:stretch>
            <a:fillRect/>
          </a:stretch>
        </p:blipFill>
        <p:spPr>
          <a:xfrm>
            <a:off x="0" y="0"/>
            <a:ext cx="5225796" cy="6858000"/>
          </a:xfrm>
          <a:prstGeom prst="rect">
            <a:avLst/>
          </a:prstGeom>
          <a:noFill/>
          <a:ln>
            <a:noFill/>
          </a:ln>
        </p:spPr>
      </p:pic>
      <p:sp>
        <p:nvSpPr>
          <p:cNvPr id="656" name="Google Shape;656;p102"/>
          <p:cNvSpPr txBox="1"/>
          <p:nvPr/>
        </p:nvSpPr>
        <p:spPr>
          <a:xfrm>
            <a:off x="5225796" y="0"/>
            <a:ext cx="3918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Gaelle Bousquet</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and coloured pencil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2023</a:t>
            </a:r>
            <a:endParaRPr sz="3000">
              <a:solidFill>
                <a:srgbClr val="888888"/>
              </a:solidFill>
              <a:latin typeface="Oswald"/>
              <a:ea typeface="Oswald"/>
              <a:cs typeface="Oswald"/>
              <a:sym typeface="Oswa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103"/>
          <p:cNvSpPr txBox="1"/>
          <p:nvPr>
            <p:ph type="title"/>
          </p:nvPr>
        </p:nvSpPr>
        <p:spPr>
          <a:xfrm>
            <a:off x="300" y="5947450"/>
            <a:ext cx="9144000" cy="91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Mya Honey, </a:t>
            </a:r>
            <a:r>
              <a:rPr lang="en">
                <a:solidFill>
                  <a:srgbClr val="B7B7B7"/>
                </a:solidFill>
              </a:rPr>
              <a:t>graphite on paper, Fall 2023</a:t>
            </a:r>
            <a:endParaRPr>
              <a:solidFill>
                <a:srgbClr val="B7B7B7"/>
              </a:solidFill>
            </a:endParaRPr>
          </a:p>
          <a:p>
            <a:pPr indent="0" lvl="0" marL="0" rtl="0" algn="ctr">
              <a:spcBef>
                <a:spcPts val="0"/>
              </a:spcBef>
              <a:spcAft>
                <a:spcPts val="0"/>
              </a:spcAft>
              <a:buNone/>
            </a:pPr>
            <a:r>
              <a:rPr lang="en" sz="2400"/>
              <a:t>Sackville High School </a:t>
            </a:r>
            <a:r>
              <a:rPr lang="en" sz="2400" u="sng">
                <a:solidFill>
                  <a:schemeClr val="hlink"/>
                </a:solidFill>
                <a:hlinkClick r:id="rId3"/>
              </a:rPr>
              <a:t>@shsartwest</a:t>
            </a:r>
            <a:endParaRPr sz="2400">
              <a:solidFill>
                <a:srgbClr val="B7B7B7"/>
              </a:solidFill>
            </a:endParaRPr>
          </a:p>
        </p:txBody>
      </p:sp>
      <p:pic>
        <p:nvPicPr>
          <p:cNvPr id="662" name="Google Shape;662;p103"/>
          <p:cNvPicPr preferRelativeResize="0"/>
          <p:nvPr/>
        </p:nvPicPr>
        <p:blipFill>
          <a:blip r:embed="rId4">
            <a:alphaModFix/>
          </a:blip>
          <a:stretch>
            <a:fillRect/>
          </a:stretch>
        </p:blipFill>
        <p:spPr>
          <a:xfrm>
            <a:off x="707975" y="0"/>
            <a:ext cx="7728660" cy="59474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id="667" name="Google Shape;667;p104"/>
          <p:cNvPicPr preferRelativeResize="0"/>
          <p:nvPr/>
        </p:nvPicPr>
        <p:blipFill>
          <a:blip r:embed="rId3">
            <a:alphaModFix/>
          </a:blip>
          <a:stretch>
            <a:fillRect/>
          </a:stretch>
        </p:blipFill>
        <p:spPr>
          <a:xfrm>
            <a:off x="0" y="0"/>
            <a:ext cx="5212080" cy="6858000"/>
          </a:xfrm>
          <a:prstGeom prst="rect">
            <a:avLst/>
          </a:prstGeom>
          <a:noFill/>
          <a:ln>
            <a:noFill/>
          </a:ln>
        </p:spPr>
      </p:pic>
      <p:sp>
        <p:nvSpPr>
          <p:cNvPr id="668" name="Google Shape;668;p104"/>
          <p:cNvSpPr txBox="1"/>
          <p:nvPr/>
        </p:nvSpPr>
        <p:spPr>
          <a:xfrm>
            <a:off x="5212080" y="0"/>
            <a:ext cx="39318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Fatma Yaman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2023</a:t>
            </a:r>
            <a:endParaRPr sz="3000">
              <a:solidFill>
                <a:srgbClr val="888888"/>
              </a:solidFill>
              <a:latin typeface="Oswald"/>
              <a:ea typeface="Oswald"/>
              <a:cs typeface="Oswald"/>
              <a:sym typeface="Oswa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105"/>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Chloe Snair</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and acrylic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Sackville High School</a:t>
            </a:r>
            <a:endParaRPr sz="2400"/>
          </a:p>
          <a:p>
            <a:pPr indent="0" lvl="0" marL="0" rtl="0" algn="ctr">
              <a:spcBef>
                <a:spcPts val="0"/>
              </a:spcBef>
              <a:spcAft>
                <a:spcPts val="0"/>
              </a:spcAft>
              <a:buNone/>
            </a:pPr>
            <a:r>
              <a:rPr lang="en" sz="2400" u="sng">
                <a:solidFill>
                  <a:schemeClr val="hlink"/>
                </a:solidFill>
                <a:hlinkClick r:id="rId3"/>
              </a:rPr>
              <a:t>@shsartwest</a:t>
            </a:r>
            <a:endParaRPr sz="2400">
              <a:solidFill>
                <a:srgbClr val="B7B7B7"/>
              </a:solidFill>
            </a:endParaRPr>
          </a:p>
        </p:txBody>
      </p:sp>
      <p:pic>
        <p:nvPicPr>
          <p:cNvPr id="674" name="Google Shape;674;p105"/>
          <p:cNvPicPr preferRelativeResize="0"/>
          <p:nvPr/>
        </p:nvPicPr>
        <p:blipFill>
          <a:blip r:embed="rId4">
            <a:alphaModFix/>
          </a:blip>
          <a:stretch>
            <a:fillRect/>
          </a:stretch>
        </p:blipFill>
        <p:spPr>
          <a:xfrm>
            <a:off x="0" y="7825"/>
            <a:ext cx="5223867" cy="685799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106"/>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Olivia Woodill</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Lockview High School</a:t>
            </a:r>
            <a:endParaRPr sz="2400"/>
          </a:p>
          <a:p>
            <a:pPr indent="0" lvl="0" marL="0" rtl="0" algn="ctr">
              <a:spcBef>
                <a:spcPts val="0"/>
              </a:spcBef>
              <a:spcAft>
                <a:spcPts val="0"/>
              </a:spcAft>
              <a:buNone/>
            </a:pPr>
            <a:r>
              <a:rPr lang="en" sz="2400">
                <a:solidFill>
                  <a:srgbClr val="B7B7B7"/>
                </a:solidFill>
              </a:rPr>
              <a:t>Ms. Tasker</a:t>
            </a:r>
            <a:endParaRPr sz="2400">
              <a:solidFill>
                <a:srgbClr val="B7B7B7"/>
              </a:solidFill>
            </a:endParaRPr>
          </a:p>
        </p:txBody>
      </p:sp>
      <p:pic>
        <p:nvPicPr>
          <p:cNvPr id="680" name="Google Shape;680;p106"/>
          <p:cNvPicPr preferRelativeResize="0"/>
          <p:nvPr/>
        </p:nvPicPr>
        <p:blipFill>
          <a:blip r:embed="rId3">
            <a:alphaModFix/>
          </a:blip>
          <a:stretch>
            <a:fillRect/>
          </a:stretch>
        </p:blipFill>
        <p:spPr>
          <a:xfrm>
            <a:off x="0" y="0"/>
            <a:ext cx="5264062" cy="68579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44"/>
          <p:cNvSpPr txBox="1"/>
          <p:nvPr/>
        </p:nvSpPr>
        <p:spPr>
          <a:xfrm>
            <a:off x="5486400" y="100"/>
            <a:ext cx="36576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Jasmine</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(UK - Liverpool Blue Coat School)</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b="1" i="1" lang="en" sz="2400">
                <a:solidFill>
                  <a:srgbClr val="FFFFFF"/>
                </a:solidFill>
                <a:latin typeface="Cabin"/>
                <a:ea typeface="Cabin"/>
                <a:cs typeface="Cabin"/>
                <a:sym typeface="Cabin"/>
              </a:rPr>
              <a:t>Y10 portrait</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2022</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Graphite on paper</a:t>
            </a:r>
            <a:endParaRPr sz="2400">
              <a:solidFill>
                <a:srgbClr val="B7B7B7"/>
              </a:solidFill>
              <a:latin typeface="Cabin"/>
              <a:ea typeface="Cabin"/>
              <a:cs typeface="Cabin"/>
              <a:sym typeface="Cabin"/>
            </a:endParaRPr>
          </a:p>
        </p:txBody>
      </p:sp>
      <p:pic>
        <p:nvPicPr>
          <p:cNvPr id="204" name="Google Shape;204;p44"/>
          <p:cNvPicPr preferRelativeResize="0"/>
          <p:nvPr/>
        </p:nvPicPr>
        <p:blipFill>
          <a:blip r:embed="rId3">
            <a:alphaModFix/>
          </a:blip>
          <a:stretch>
            <a:fillRect/>
          </a:stretch>
        </p:blipFill>
        <p:spPr>
          <a:xfrm>
            <a:off x="0" y="100"/>
            <a:ext cx="5143500" cy="6858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pic>
        <p:nvPicPr>
          <p:cNvPr id="685" name="Google Shape;685;p107"/>
          <p:cNvPicPr preferRelativeResize="0"/>
          <p:nvPr/>
        </p:nvPicPr>
        <p:blipFill>
          <a:blip r:embed="rId3">
            <a:alphaModFix/>
          </a:blip>
          <a:stretch>
            <a:fillRect/>
          </a:stretch>
        </p:blipFill>
        <p:spPr>
          <a:xfrm>
            <a:off x="0" y="0"/>
            <a:ext cx="5212080" cy="6858000"/>
          </a:xfrm>
          <a:prstGeom prst="rect">
            <a:avLst/>
          </a:prstGeom>
          <a:noFill/>
          <a:ln>
            <a:noFill/>
          </a:ln>
        </p:spPr>
      </p:pic>
      <p:sp>
        <p:nvSpPr>
          <p:cNvPr id="686" name="Google Shape;686;p107"/>
          <p:cNvSpPr txBox="1"/>
          <p:nvPr/>
        </p:nvSpPr>
        <p:spPr>
          <a:xfrm>
            <a:off x="5212080" y="0"/>
            <a:ext cx="39318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Ahsan Amir</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2023</a:t>
            </a:r>
            <a:endParaRPr sz="3000">
              <a:solidFill>
                <a:srgbClr val="888888"/>
              </a:solidFill>
              <a:latin typeface="Oswald"/>
              <a:ea typeface="Oswald"/>
              <a:cs typeface="Oswald"/>
              <a:sym typeface="Oswa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id="691" name="Google Shape;691;p108"/>
          <p:cNvPicPr preferRelativeResize="0"/>
          <p:nvPr/>
        </p:nvPicPr>
        <p:blipFill>
          <a:blip r:embed="rId3">
            <a:alphaModFix/>
          </a:blip>
          <a:stretch>
            <a:fillRect/>
          </a:stretch>
        </p:blipFill>
        <p:spPr>
          <a:xfrm>
            <a:off x="0" y="0"/>
            <a:ext cx="5232654" cy="6858000"/>
          </a:xfrm>
          <a:prstGeom prst="rect">
            <a:avLst/>
          </a:prstGeom>
          <a:noFill/>
          <a:ln>
            <a:noFill/>
          </a:ln>
        </p:spPr>
      </p:pic>
      <p:sp>
        <p:nvSpPr>
          <p:cNvPr id="692" name="Google Shape;692;p108"/>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Julija Bowman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2023</a:t>
            </a:r>
            <a:endParaRPr sz="3000">
              <a:solidFill>
                <a:srgbClr val="888888"/>
              </a:solidFill>
              <a:latin typeface="Oswald"/>
              <a:ea typeface="Oswald"/>
              <a:cs typeface="Oswald"/>
              <a:sym typeface="Oswa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109"/>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Zoey Berezowski</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and watercolour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Lockview High School</a:t>
            </a:r>
            <a:endParaRPr sz="2400"/>
          </a:p>
          <a:p>
            <a:pPr indent="0" lvl="0" marL="0" rtl="0" algn="ctr">
              <a:spcBef>
                <a:spcPts val="0"/>
              </a:spcBef>
              <a:spcAft>
                <a:spcPts val="0"/>
              </a:spcAft>
              <a:buNone/>
            </a:pPr>
            <a:r>
              <a:rPr lang="en" sz="2400">
                <a:solidFill>
                  <a:srgbClr val="B7B7B7"/>
                </a:solidFill>
              </a:rPr>
              <a:t>Ms. Tasker</a:t>
            </a:r>
            <a:endParaRPr sz="2400">
              <a:solidFill>
                <a:srgbClr val="B7B7B7"/>
              </a:solidFill>
            </a:endParaRPr>
          </a:p>
        </p:txBody>
      </p:sp>
      <p:pic>
        <p:nvPicPr>
          <p:cNvPr id="698" name="Google Shape;698;p109"/>
          <p:cNvPicPr preferRelativeResize="0"/>
          <p:nvPr/>
        </p:nvPicPr>
        <p:blipFill>
          <a:blip r:embed="rId3">
            <a:alphaModFix/>
          </a:blip>
          <a:stretch>
            <a:fillRect/>
          </a:stretch>
        </p:blipFill>
        <p:spPr>
          <a:xfrm>
            <a:off x="0" y="7825"/>
            <a:ext cx="5241321" cy="685017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110"/>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Lexi Reed</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and watercolour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Sackville High School</a:t>
            </a:r>
            <a:endParaRPr sz="2400"/>
          </a:p>
          <a:p>
            <a:pPr indent="0" lvl="0" marL="0" rtl="0" algn="ctr">
              <a:spcBef>
                <a:spcPts val="0"/>
              </a:spcBef>
              <a:spcAft>
                <a:spcPts val="0"/>
              </a:spcAft>
              <a:buNone/>
            </a:pPr>
            <a:r>
              <a:rPr lang="en" sz="2400" u="sng">
                <a:solidFill>
                  <a:schemeClr val="hlink"/>
                </a:solidFill>
                <a:hlinkClick r:id="rId3"/>
              </a:rPr>
              <a:t>@shsartwest</a:t>
            </a:r>
            <a:endParaRPr sz="2400">
              <a:solidFill>
                <a:srgbClr val="B7B7B7"/>
              </a:solidFill>
            </a:endParaRPr>
          </a:p>
        </p:txBody>
      </p:sp>
      <p:pic>
        <p:nvPicPr>
          <p:cNvPr id="704" name="Google Shape;704;p110"/>
          <p:cNvPicPr preferRelativeResize="0"/>
          <p:nvPr/>
        </p:nvPicPr>
        <p:blipFill>
          <a:blip r:embed="rId4">
            <a:alphaModFix/>
          </a:blip>
          <a:stretch>
            <a:fillRect/>
          </a:stretch>
        </p:blipFill>
        <p:spPr>
          <a:xfrm>
            <a:off x="0" y="0"/>
            <a:ext cx="5233909" cy="685799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pic>
        <p:nvPicPr>
          <p:cNvPr id="709" name="Google Shape;709;p111"/>
          <p:cNvPicPr preferRelativeResize="0"/>
          <p:nvPr/>
        </p:nvPicPr>
        <p:blipFill>
          <a:blip r:embed="rId3">
            <a:alphaModFix/>
          </a:blip>
          <a:stretch>
            <a:fillRect/>
          </a:stretch>
        </p:blipFill>
        <p:spPr>
          <a:xfrm>
            <a:off x="0" y="0"/>
            <a:ext cx="5232654" cy="6858000"/>
          </a:xfrm>
          <a:prstGeom prst="rect">
            <a:avLst/>
          </a:prstGeom>
          <a:noFill/>
          <a:ln>
            <a:noFill/>
          </a:ln>
        </p:spPr>
      </p:pic>
      <p:sp>
        <p:nvSpPr>
          <p:cNvPr id="710" name="Google Shape;710;p111"/>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Felix Harpur</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2023</a:t>
            </a:r>
            <a:endParaRPr sz="3000">
              <a:solidFill>
                <a:srgbClr val="888888"/>
              </a:solidFill>
              <a:latin typeface="Oswald"/>
              <a:ea typeface="Oswald"/>
              <a:cs typeface="Oswald"/>
              <a:sym typeface="Oswa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pic>
        <p:nvPicPr>
          <p:cNvPr id="715" name="Google Shape;715;p112"/>
          <p:cNvPicPr preferRelativeResize="0"/>
          <p:nvPr/>
        </p:nvPicPr>
        <p:blipFill>
          <a:blip r:embed="rId3">
            <a:alphaModFix/>
          </a:blip>
          <a:stretch>
            <a:fillRect/>
          </a:stretch>
        </p:blipFill>
        <p:spPr>
          <a:xfrm>
            <a:off x="0" y="0"/>
            <a:ext cx="5232654" cy="6858000"/>
          </a:xfrm>
          <a:prstGeom prst="rect">
            <a:avLst/>
          </a:prstGeom>
          <a:noFill/>
          <a:ln>
            <a:noFill/>
          </a:ln>
        </p:spPr>
      </p:pic>
      <p:sp>
        <p:nvSpPr>
          <p:cNvPr id="716" name="Google Shape;716;p112"/>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Andel Brown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and coloured pencil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Fall 2023</a:t>
            </a:r>
            <a:endParaRPr sz="3000">
              <a:solidFill>
                <a:srgbClr val="888888"/>
              </a:solidFill>
              <a:latin typeface="Oswald"/>
              <a:ea typeface="Oswald"/>
              <a:cs typeface="Oswald"/>
              <a:sym typeface="Oswa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113"/>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Chloe Taylor</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and watercolour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Sackville High School</a:t>
            </a:r>
            <a:endParaRPr sz="2400"/>
          </a:p>
          <a:p>
            <a:pPr indent="0" lvl="0" marL="0" rtl="0" algn="ctr">
              <a:spcBef>
                <a:spcPts val="0"/>
              </a:spcBef>
              <a:spcAft>
                <a:spcPts val="0"/>
              </a:spcAft>
              <a:buNone/>
            </a:pPr>
            <a:r>
              <a:rPr lang="en" sz="2400" u="sng">
                <a:solidFill>
                  <a:schemeClr val="hlink"/>
                </a:solidFill>
                <a:hlinkClick r:id="rId3"/>
              </a:rPr>
              <a:t>@shsartwest</a:t>
            </a:r>
            <a:endParaRPr sz="2400">
              <a:solidFill>
                <a:srgbClr val="B7B7B7"/>
              </a:solidFill>
            </a:endParaRPr>
          </a:p>
        </p:txBody>
      </p:sp>
      <p:pic>
        <p:nvPicPr>
          <p:cNvPr id="722" name="Google Shape;722;p113"/>
          <p:cNvPicPr preferRelativeResize="0"/>
          <p:nvPr/>
        </p:nvPicPr>
        <p:blipFill>
          <a:blip r:embed="rId4">
            <a:alphaModFix/>
          </a:blip>
          <a:stretch>
            <a:fillRect/>
          </a:stretch>
        </p:blipFill>
        <p:spPr>
          <a:xfrm>
            <a:off x="0" y="0"/>
            <a:ext cx="5257361" cy="685799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114"/>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Sophia Rogers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Lockview High School</a:t>
            </a:r>
            <a:endParaRPr sz="2400"/>
          </a:p>
          <a:p>
            <a:pPr indent="0" lvl="0" marL="0" rtl="0" algn="ctr">
              <a:spcBef>
                <a:spcPts val="0"/>
              </a:spcBef>
              <a:spcAft>
                <a:spcPts val="0"/>
              </a:spcAft>
              <a:buNone/>
            </a:pPr>
            <a:r>
              <a:rPr lang="en" sz="2400">
                <a:solidFill>
                  <a:srgbClr val="B7B7B7"/>
                </a:solidFill>
              </a:rPr>
              <a:t>Ms. Tasker</a:t>
            </a:r>
            <a:endParaRPr sz="2400">
              <a:solidFill>
                <a:srgbClr val="B7B7B7"/>
              </a:solidFill>
            </a:endParaRPr>
          </a:p>
        </p:txBody>
      </p:sp>
      <p:pic>
        <p:nvPicPr>
          <p:cNvPr id="728" name="Google Shape;728;p114"/>
          <p:cNvPicPr preferRelativeResize="0"/>
          <p:nvPr/>
        </p:nvPicPr>
        <p:blipFill>
          <a:blip r:embed="rId3">
            <a:alphaModFix/>
          </a:blip>
          <a:stretch>
            <a:fillRect/>
          </a:stretch>
        </p:blipFill>
        <p:spPr>
          <a:xfrm>
            <a:off x="0" y="0"/>
            <a:ext cx="5264062" cy="685799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115"/>
          <p:cNvSpPr txBox="1"/>
          <p:nvPr>
            <p:ph type="title"/>
          </p:nvPr>
        </p:nvSpPr>
        <p:spPr>
          <a:xfrm>
            <a:off x="5257800" y="7825"/>
            <a:ext cx="38865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Carter Jecks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Fall 2023</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sz="2400"/>
              <a:t>Lockview High School</a:t>
            </a:r>
            <a:endParaRPr sz="2400"/>
          </a:p>
          <a:p>
            <a:pPr indent="0" lvl="0" marL="0" rtl="0" algn="ctr">
              <a:spcBef>
                <a:spcPts val="0"/>
              </a:spcBef>
              <a:spcAft>
                <a:spcPts val="0"/>
              </a:spcAft>
              <a:buNone/>
            </a:pPr>
            <a:r>
              <a:rPr lang="en" sz="2400">
                <a:solidFill>
                  <a:srgbClr val="B7B7B7"/>
                </a:solidFill>
              </a:rPr>
              <a:t>Ms. Tasker</a:t>
            </a:r>
            <a:endParaRPr sz="2400">
              <a:solidFill>
                <a:srgbClr val="B7B7B7"/>
              </a:solidFill>
            </a:endParaRPr>
          </a:p>
        </p:txBody>
      </p:sp>
      <p:pic>
        <p:nvPicPr>
          <p:cNvPr id="734" name="Google Shape;734;p115"/>
          <p:cNvPicPr preferRelativeResize="0"/>
          <p:nvPr/>
        </p:nvPicPr>
        <p:blipFill>
          <a:blip r:embed="rId3">
            <a:alphaModFix/>
          </a:blip>
          <a:stretch>
            <a:fillRect/>
          </a:stretch>
        </p:blipFill>
        <p:spPr>
          <a:xfrm>
            <a:off x="0" y="7825"/>
            <a:ext cx="5264062" cy="685799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id="739" name="Google Shape;739;p116"/>
          <p:cNvPicPr preferRelativeResize="0"/>
          <p:nvPr/>
        </p:nvPicPr>
        <p:blipFill>
          <a:blip r:embed="rId3">
            <a:alphaModFix/>
          </a:blip>
          <a:stretch>
            <a:fillRect/>
          </a:stretch>
        </p:blipFill>
        <p:spPr>
          <a:xfrm>
            <a:off x="122988" y="1926"/>
            <a:ext cx="1668378" cy="2191390"/>
          </a:xfrm>
          <a:prstGeom prst="rect">
            <a:avLst/>
          </a:prstGeom>
          <a:noFill/>
          <a:ln>
            <a:noFill/>
          </a:ln>
        </p:spPr>
      </p:pic>
      <p:pic>
        <p:nvPicPr>
          <p:cNvPr id="740" name="Google Shape;740;p116"/>
          <p:cNvPicPr preferRelativeResize="0"/>
          <p:nvPr/>
        </p:nvPicPr>
        <p:blipFill>
          <a:blip r:embed="rId4">
            <a:alphaModFix/>
          </a:blip>
          <a:stretch>
            <a:fillRect/>
          </a:stretch>
        </p:blipFill>
        <p:spPr>
          <a:xfrm>
            <a:off x="2462510" y="2517496"/>
            <a:ext cx="2377441" cy="1828798"/>
          </a:xfrm>
          <a:prstGeom prst="rect">
            <a:avLst/>
          </a:prstGeom>
          <a:noFill/>
          <a:ln>
            <a:noFill/>
          </a:ln>
        </p:spPr>
      </p:pic>
      <p:pic>
        <p:nvPicPr>
          <p:cNvPr id="741" name="Google Shape;741;p116"/>
          <p:cNvPicPr preferRelativeResize="0"/>
          <p:nvPr/>
        </p:nvPicPr>
        <p:blipFill>
          <a:blip r:embed="rId5">
            <a:alphaModFix/>
          </a:blip>
          <a:stretch>
            <a:fillRect/>
          </a:stretch>
        </p:blipFill>
        <p:spPr>
          <a:xfrm>
            <a:off x="1930394" y="-1"/>
            <a:ext cx="1668377" cy="2195232"/>
          </a:xfrm>
          <a:prstGeom prst="rect">
            <a:avLst/>
          </a:prstGeom>
          <a:noFill/>
          <a:ln>
            <a:noFill/>
          </a:ln>
        </p:spPr>
      </p:pic>
      <p:pic>
        <p:nvPicPr>
          <p:cNvPr id="742" name="Google Shape;742;p116"/>
          <p:cNvPicPr preferRelativeResize="0"/>
          <p:nvPr/>
        </p:nvPicPr>
        <p:blipFill>
          <a:blip r:embed="rId6">
            <a:alphaModFix/>
          </a:blip>
          <a:stretch>
            <a:fillRect/>
          </a:stretch>
        </p:blipFill>
        <p:spPr>
          <a:xfrm>
            <a:off x="3737804" y="1926"/>
            <a:ext cx="1668377" cy="2191386"/>
          </a:xfrm>
          <a:prstGeom prst="rect">
            <a:avLst/>
          </a:prstGeom>
          <a:noFill/>
          <a:ln>
            <a:noFill/>
          </a:ln>
        </p:spPr>
      </p:pic>
      <p:pic>
        <p:nvPicPr>
          <p:cNvPr id="743" name="Google Shape;743;p116"/>
          <p:cNvPicPr preferRelativeResize="0"/>
          <p:nvPr/>
        </p:nvPicPr>
        <p:blipFill>
          <a:blip r:embed="rId7">
            <a:alphaModFix/>
          </a:blip>
          <a:stretch>
            <a:fillRect/>
          </a:stretch>
        </p:blipFill>
        <p:spPr>
          <a:xfrm>
            <a:off x="5545214" y="11437"/>
            <a:ext cx="1668379" cy="2172370"/>
          </a:xfrm>
          <a:prstGeom prst="rect">
            <a:avLst/>
          </a:prstGeom>
          <a:noFill/>
          <a:ln>
            <a:noFill/>
          </a:ln>
        </p:spPr>
      </p:pic>
      <p:pic>
        <p:nvPicPr>
          <p:cNvPr id="744" name="Google Shape;744;p116"/>
          <p:cNvPicPr preferRelativeResize="0"/>
          <p:nvPr/>
        </p:nvPicPr>
        <p:blipFill>
          <a:blip r:embed="rId8">
            <a:alphaModFix/>
          </a:blip>
          <a:stretch>
            <a:fillRect/>
          </a:stretch>
        </p:blipFill>
        <p:spPr>
          <a:xfrm>
            <a:off x="7352638" y="-1"/>
            <a:ext cx="1668377" cy="2195232"/>
          </a:xfrm>
          <a:prstGeom prst="rect">
            <a:avLst/>
          </a:prstGeom>
          <a:noFill/>
          <a:ln>
            <a:noFill/>
          </a:ln>
        </p:spPr>
      </p:pic>
      <p:pic>
        <p:nvPicPr>
          <p:cNvPr id="745" name="Google Shape;745;p116"/>
          <p:cNvPicPr preferRelativeResize="0"/>
          <p:nvPr/>
        </p:nvPicPr>
        <p:blipFill>
          <a:blip r:embed="rId9">
            <a:alphaModFix/>
          </a:blip>
          <a:stretch>
            <a:fillRect/>
          </a:stretch>
        </p:blipFill>
        <p:spPr>
          <a:xfrm>
            <a:off x="621010" y="2337154"/>
            <a:ext cx="1668378" cy="2187560"/>
          </a:xfrm>
          <a:prstGeom prst="rect">
            <a:avLst/>
          </a:prstGeom>
          <a:noFill/>
          <a:ln>
            <a:noFill/>
          </a:ln>
        </p:spPr>
      </p:pic>
      <p:pic>
        <p:nvPicPr>
          <p:cNvPr id="746" name="Google Shape;746;p116"/>
          <p:cNvPicPr preferRelativeResize="0"/>
          <p:nvPr/>
        </p:nvPicPr>
        <p:blipFill>
          <a:blip r:embed="rId10">
            <a:alphaModFix/>
          </a:blip>
          <a:stretch>
            <a:fillRect/>
          </a:stretch>
        </p:blipFill>
        <p:spPr>
          <a:xfrm>
            <a:off x="5013094" y="2345255"/>
            <a:ext cx="1668377" cy="2180833"/>
          </a:xfrm>
          <a:prstGeom prst="rect">
            <a:avLst/>
          </a:prstGeom>
          <a:noFill/>
          <a:ln>
            <a:noFill/>
          </a:ln>
        </p:spPr>
      </p:pic>
      <p:pic>
        <p:nvPicPr>
          <p:cNvPr id="747" name="Google Shape;747;p116"/>
          <p:cNvPicPr preferRelativeResize="0"/>
          <p:nvPr/>
        </p:nvPicPr>
        <p:blipFill>
          <a:blip r:embed="rId11">
            <a:alphaModFix/>
          </a:blip>
          <a:stretch>
            <a:fillRect/>
          </a:stretch>
        </p:blipFill>
        <p:spPr>
          <a:xfrm>
            <a:off x="6854579" y="2339067"/>
            <a:ext cx="1668377" cy="2187556"/>
          </a:xfrm>
          <a:prstGeom prst="rect">
            <a:avLst/>
          </a:prstGeom>
          <a:noFill/>
          <a:ln>
            <a:noFill/>
          </a:ln>
        </p:spPr>
      </p:pic>
      <p:pic>
        <p:nvPicPr>
          <p:cNvPr id="748" name="Google Shape;748;p116"/>
          <p:cNvPicPr preferRelativeResize="0"/>
          <p:nvPr/>
        </p:nvPicPr>
        <p:blipFill>
          <a:blip r:embed="rId12">
            <a:alphaModFix/>
          </a:blip>
          <a:stretch>
            <a:fillRect/>
          </a:stretch>
        </p:blipFill>
        <p:spPr>
          <a:xfrm>
            <a:off x="122988" y="4670440"/>
            <a:ext cx="1668378" cy="2187560"/>
          </a:xfrm>
          <a:prstGeom prst="rect">
            <a:avLst/>
          </a:prstGeom>
          <a:noFill/>
          <a:ln>
            <a:noFill/>
          </a:ln>
        </p:spPr>
      </p:pic>
      <p:pic>
        <p:nvPicPr>
          <p:cNvPr id="749" name="Google Shape;749;p116"/>
          <p:cNvPicPr preferRelativeResize="0"/>
          <p:nvPr/>
        </p:nvPicPr>
        <p:blipFill>
          <a:blip r:embed="rId13">
            <a:alphaModFix/>
          </a:blip>
          <a:stretch>
            <a:fillRect/>
          </a:stretch>
        </p:blipFill>
        <p:spPr>
          <a:xfrm>
            <a:off x="1930397" y="4668558"/>
            <a:ext cx="1668378" cy="2187560"/>
          </a:xfrm>
          <a:prstGeom prst="rect">
            <a:avLst/>
          </a:prstGeom>
          <a:noFill/>
          <a:ln>
            <a:noFill/>
          </a:ln>
        </p:spPr>
      </p:pic>
      <p:pic>
        <p:nvPicPr>
          <p:cNvPr id="750" name="Google Shape;750;p116"/>
          <p:cNvPicPr preferRelativeResize="0"/>
          <p:nvPr/>
        </p:nvPicPr>
        <p:blipFill>
          <a:blip r:embed="rId14">
            <a:alphaModFix/>
          </a:blip>
          <a:stretch>
            <a:fillRect/>
          </a:stretch>
        </p:blipFill>
        <p:spPr>
          <a:xfrm>
            <a:off x="3737807" y="4668558"/>
            <a:ext cx="1668376" cy="2176148"/>
          </a:xfrm>
          <a:prstGeom prst="rect">
            <a:avLst/>
          </a:prstGeom>
          <a:noFill/>
          <a:ln>
            <a:noFill/>
          </a:ln>
        </p:spPr>
      </p:pic>
      <p:pic>
        <p:nvPicPr>
          <p:cNvPr id="751" name="Google Shape;751;p116"/>
          <p:cNvPicPr preferRelativeResize="0"/>
          <p:nvPr/>
        </p:nvPicPr>
        <p:blipFill>
          <a:blip r:embed="rId15">
            <a:alphaModFix/>
          </a:blip>
          <a:stretch>
            <a:fillRect/>
          </a:stretch>
        </p:blipFill>
        <p:spPr>
          <a:xfrm>
            <a:off x="5545217" y="4678046"/>
            <a:ext cx="1668379" cy="2172370"/>
          </a:xfrm>
          <a:prstGeom prst="rect">
            <a:avLst/>
          </a:prstGeom>
          <a:noFill/>
          <a:ln>
            <a:noFill/>
          </a:ln>
        </p:spPr>
      </p:pic>
      <p:pic>
        <p:nvPicPr>
          <p:cNvPr id="752" name="Google Shape;752;p116"/>
          <p:cNvPicPr preferRelativeResize="0"/>
          <p:nvPr/>
        </p:nvPicPr>
        <p:blipFill>
          <a:blip r:embed="rId16">
            <a:alphaModFix/>
          </a:blip>
          <a:stretch>
            <a:fillRect/>
          </a:stretch>
        </p:blipFill>
        <p:spPr>
          <a:xfrm>
            <a:off x="7352626" y="4670474"/>
            <a:ext cx="1668379" cy="217237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118"/>
          <p:cNvSpPr txBox="1"/>
          <p:nvPr/>
        </p:nvSpPr>
        <p:spPr>
          <a:xfrm>
            <a:off x="0" y="609600"/>
            <a:ext cx="9144000" cy="138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200">
                <a:solidFill>
                  <a:srgbClr val="FFFFFF"/>
                </a:solidFill>
                <a:latin typeface="Oswald"/>
                <a:ea typeface="Oswald"/>
                <a:cs typeface="Oswald"/>
                <a:sym typeface="Oswald"/>
              </a:rPr>
              <a:t>How to shade beautifully</a:t>
            </a:r>
            <a:endParaRPr sz="1500">
              <a:solidFill>
                <a:srgbClr val="AAAAAA"/>
              </a:solidFill>
              <a:latin typeface="Average"/>
              <a:ea typeface="Average"/>
              <a:cs typeface="Average"/>
              <a:sym typeface="Average"/>
            </a:endParaRPr>
          </a:p>
        </p:txBody>
      </p:sp>
      <p:sp>
        <p:nvSpPr>
          <p:cNvPr descr="Translations" id="762" name="Google Shape;762;p118"/>
          <p:cNvSpPr txBox="1"/>
          <p:nvPr/>
        </p:nvSpPr>
        <p:spPr>
          <a:xfrm>
            <a:off x="0" y="1990200"/>
            <a:ext cx="4572000" cy="484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rgbClr val="AAAAAA"/>
                </a:solidFill>
                <a:latin typeface="Average"/>
                <a:ea typeface="Average"/>
                <a:cs typeface="Average"/>
                <a:sym typeface="Average"/>
              </a:rPr>
              <a:t>እንዴት በሚያምር ሁኔታ ጥላ እንደሚደረግ</a:t>
            </a:r>
            <a:endParaRPr sz="2200">
              <a:solidFill>
                <a:srgbClr val="AAAAAA"/>
              </a:solidFill>
              <a:latin typeface="Average"/>
              <a:ea typeface="Average"/>
              <a:cs typeface="Average"/>
              <a:sym typeface="Average"/>
            </a:endParaRPr>
          </a:p>
          <a:p>
            <a:pPr indent="0" lvl="0" marL="0" rtl="1" algn="ctr">
              <a:spcBef>
                <a:spcPts val="0"/>
              </a:spcBef>
              <a:spcAft>
                <a:spcPts val="0"/>
              </a:spcAft>
              <a:buNone/>
            </a:pPr>
            <a:r>
              <a:rPr lang="en" sz="2200">
                <a:solidFill>
                  <a:srgbClr val="AAAAAA"/>
                </a:solidFill>
                <a:latin typeface="Average"/>
                <a:ea typeface="Average"/>
                <a:cs typeface="Average"/>
                <a:sym typeface="Average"/>
              </a:rPr>
              <a:t>كيفية التظليل بشكل جميل</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Com ombra bellament</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如何美丽地遮荫</a:t>
            </a:r>
            <a:endParaRPr sz="2200">
              <a:solidFill>
                <a:srgbClr val="AAAAAA"/>
              </a:solidFill>
              <a:latin typeface="Average"/>
              <a:ea typeface="Average"/>
              <a:cs typeface="Average"/>
              <a:sym typeface="Average"/>
            </a:endParaRPr>
          </a:p>
          <a:p>
            <a:pPr indent="0" lvl="0" marL="0" rtl="1" algn="ctr">
              <a:spcBef>
                <a:spcPts val="0"/>
              </a:spcBef>
              <a:spcAft>
                <a:spcPts val="0"/>
              </a:spcAft>
              <a:buNone/>
            </a:pPr>
            <a:r>
              <a:rPr lang="en" sz="2200">
                <a:solidFill>
                  <a:srgbClr val="AAAAAA"/>
                </a:solidFill>
                <a:latin typeface="Average"/>
                <a:ea typeface="Average"/>
                <a:cs typeface="Average"/>
                <a:sym typeface="Average"/>
              </a:rPr>
              <a:t>چگونه به زیبایی سایه بزنیم</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खूबसूरती से छाया कैसे करें</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美しい陰影をつける方法</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아름답게 음영을 입히는 방법</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Meriv çawa bi rengek xweşik şîn dike</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Como sombrear lindamente</a:t>
            </a:r>
            <a:endParaRPr sz="5400">
              <a:solidFill>
                <a:srgbClr val="CACACA"/>
              </a:solidFill>
              <a:latin typeface="Average"/>
              <a:ea typeface="Average"/>
              <a:cs typeface="Average"/>
              <a:sym typeface="Average"/>
            </a:endParaRPr>
          </a:p>
        </p:txBody>
      </p:sp>
      <p:sp>
        <p:nvSpPr>
          <p:cNvPr descr="Translations" id="763" name="Google Shape;763;p118"/>
          <p:cNvSpPr txBox="1"/>
          <p:nvPr/>
        </p:nvSpPr>
        <p:spPr>
          <a:xfrm>
            <a:off x="4572000" y="1990200"/>
            <a:ext cx="4572000" cy="484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rgbClr val="AAAAAA"/>
                </a:solidFill>
                <a:latin typeface="Average"/>
                <a:ea typeface="Average"/>
                <a:cs typeface="Average"/>
                <a:sym typeface="Average"/>
              </a:rPr>
              <a:t>ਸੁੰਦਰਤਾ ਨਾਲ ਛਾਂ ਕਿਵੇਂ ਕਰੀਏ</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Как красиво растушевать</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Sida quruxda badan loo hadhsado</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Cómo sombrear bellamente</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Jinsi ya kuweka kivuli kwa uzuri</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Paano mag shade ng maganda</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Güzel gölgelendirme nasıl yapılır?</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Як красиво розтушувати</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Làm thế nào để tô bóng đẹp</a:t>
            </a:r>
            <a:endParaRPr sz="5400">
              <a:solidFill>
                <a:srgbClr val="CACACA"/>
              </a:solidFill>
              <a:latin typeface="Average"/>
              <a:ea typeface="Average"/>
              <a:cs typeface="Average"/>
              <a:sym typeface="Average"/>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119"/>
          <p:cNvSpPr txBox="1"/>
          <p:nvPr/>
        </p:nvSpPr>
        <p:spPr>
          <a:xfrm>
            <a:off x="311700" y="-8"/>
            <a:ext cx="85206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Go for</a:t>
            </a:r>
            <a:r>
              <a:rPr b="1" lang="en" sz="3000">
                <a:highlight>
                  <a:srgbClr val="B7B7B7"/>
                </a:highlight>
                <a:latin typeface="Oswald"/>
                <a:ea typeface="Oswald"/>
                <a:cs typeface="Oswald"/>
                <a:sym typeface="Oswald"/>
              </a:rPr>
              <a:t> deep blacks </a:t>
            </a:r>
            <a:r>
              <a:rPr lang="en" sz="3000">
                <a:solidFill>
                  <a:srgbClr val="FFFFFF"/>
                </a:solidFill>
                <a:latin typeface="Oswald"/>
                <a:ea typeface="Oswald"/>
                <a:cs typeface="Oswald"/>
                <a:sym typeface="Oswald"/>
              </a:rPr>
              <a:t>and smooth shading</a:t>
            </a:r>
            <a:endParaRPr sz="3000">
              <a:solidFill>
                <a:srgbClr val="FFFFFF"/>
              </a:solidFill>
              <a:latin typeface="Oswald"/>
              <a:ea typeface="Oswald"/>
              <a:cs typeface="Oswald"/>
              <a:sym typeface="Oswald"/>
            </a:endParaRPr>
          </a:p>
        </p:txBody>
      </p:sp>
      <p:grpSp>
        <p:nvGrpSpPr>
          <p:cNvPr id="769" name="Google Shape;769;p119"/>
          <p:cNvGrpSpPr/>
          <p:nvPr/>
        </p:nvGrpSpPr>
        <p:grpSpPr>
          <a:xfrm>
            <a:off x="419575" y="719600"/>
            <a:ext cx="8724424" cy="6138362"/>
            <a:chOff x="419575" y="719600"/>
            <a:chExt cx="8724424" cy="6138362"/>
          </a:xfrm>
        </p:grpSpPr>
        <p:pic>
          <p:nvPicPr>
            <p:cNvPr descr="drawing-skillBuilders-Woodcutter-screenshot.png" id="770" name="Google Shape;770;p119"/>
            <p:cNvPicPr preferRelativeResize="0"/>
            <p:nvPr/>
          </p:nvPicPr>
          <p:blipFill rotWithShape="1">
            <a:blip r:embed="rId3">
              <a:alphaModFix/>
            </a:blip>
            <a:srcRect b="10727" l="4403" r="51343" t="14310"/>
            <a:stretch/>
          </p:blipFill>
          <p:spPr>
            <a:xfrm>
              <a:off x="4917825" y="1307650"/>
              <a:ext cx="4226174" cy="5550312"/>
            </a:xfrm>
            <a:prstGeom prst="rect">
              <a:avLst/>
            </a:prstGeom>
            <a:noFill/>
            <a:ln>
              <a:noFill/>
            </a:ln>
          </p:spPr>
        </p:pic>
        <p:grpSp>
          <p:nvGrpSpPr>
            <p:cNvPr id="771" name="Google Shape;771;p119"/>
            <p:cNvGrpSpPr/>
            <p:nvPr/>
          </p:nvGrpSpPr>
          <p:grpSpPr>
            <a:xfrm>
              <a:off x="419575" y="719600"/>
              <a:ext cx="4498260" cy="1812351"/>
              <a:chOff x="419575" y="719600"/>
              <a:chExt cx="4498260" cy="1812351"/>
            </a:xfrm>
          </p:grpSpPr>
          <p:pic>
            <p:nvPicPr>
              <p:cNvPr id="772" name="Google Shape;772;p119"/>
              <p:cNvPicPr preferRelativeResize="0"/>
              <p:nvPr/>
            </p:nvPicPr>
            <p:blipFill rotWithShape="1">
              <a:blip r:embed="rId4">
                <a:alphaModFix/>
              </a:blip>
              <a:srcRect b="73840" l="9710" r="10436" t="7594"/>
              <a:stretch/>
            </p:blipFill>
            <p:spPr>
              <a:xfrm>
                <a:off x="419575" y="1258750"/>
                <a:ext cx="4243325" cy="1273201"/>
              </a:xfrm>
              <a:prstGeom prst="rect">
                <a:avLst/>
              </a:prstGeom>
              <a:noFill/>
              <a:ln>
                <a:noFill/>
              </a:ln>
            </p:spPr>
          </p:pic>
          <p:sp>
            <p:nvSpPr>
              <p:cNvPr id="773" name="Google Shape;773;p119"/>
              <p:cNvSpPr txBox="1"/>
              <p:nvPr/>
            </p:nvSpPr>
            <p:spPr>
              <a:xfrm>
                <a:off x="618775" y="719600"/>
                <a:ext cx="8382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HB</a:t>
                </a:r>
                <a:endParaRPr sz="3000">
                  <a:solidFill>
                    <a:srgbClr val="FFFFFF"/>
                  </a:solidFill>
                  <a:latin typeface="Oswald"/>
                  <a:ea typeface="Oswald"/>
                  <a:cs typeface="Oswald"/>
                  <a:sym typeface="Oswald"/>
                </a:endParaRPr>
              </a:p>
            </p:txBody>
          </p:sp>
          <p:sp>
            <p:nvSpPr>
              <p:cNvPr id="774" name="Google Shape;774;p119"/>
              <p:cNvSpPr txBox="1"/>
              <p:nvPr/>
            </p:nvSpPr>
            <p:spPr>
              <a:xfrm>
                <a:off x="3625525" y="763500"/>
                <a:ext cx="8382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4B</a:t>
                </a:r>
                <a:endParaRPr sz="3000">
                  <a:solidFill>
                    <a:srgbClr val="FFFFFF"/>
                  </a:solidFill>
                  <a:latin typeface="Oswald"/>
                  <a:ea typeface="Oswald"/>
                  <a:cs typeface="Oswald"/>
                  <a:sym typeface="Oswald"/>
                </a:endParaRPr>
              </a:p>
            </p:txBody>
          </p:sp>
          <p:sp>
            <p:nvSpPr>
              <p:cNvPr id="775" name="Google Shape;775;p119"/>
              <p:cNvSpPr txBox="1"/>
              <p:nvPr/>
            </p:nvSpPr>
            <p:spPr>
              <a:xfrm>
                <a:off x="2122138" y="719600"/>
                <a:ext cx="8382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2B</a:t>
                </a:r>
                <a:endParaRPr sz="3000">
                  <a:solidFill>
                    <a:srgbClr val="FFFFFF"/>
                  </a:solidFill>
                  <a:latin typeface="Oswald"/>
                  <a:ea typeface="Oswald"/>
                  <a:cs typeface="Oswald"/>
                  <a:sym typeface="Oswald"/>
                </a:endParaRPr>
              </a:p>
            </p:txBody>
          </p:sp>
          <p:sp>
            <p:nvSpPr>
              <p:cNvPr id="776" name="Google Shape;776;p119"/>
              <p:cNvSpPr txBox="1"/>
              <p:nvPr/>
            </p:nvSpPr>
            <p:spPr>
              <a:xfrm>
                <a:off x="3793135" y="908534"/>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grpSp>
      </p:grpSp>
      <p:sp>
        <p:nvSpPr>
          <p:cNvPr descr="Translations" id="777" name="Google Shape;777;p119"/>
          <p:cNvSpPr txBox="1"/>
          <p:nvPr/>
        </p:nvSpPr>
        <p:spPr>
          <a:xfrm>
            <a:off x="0" y="2531950"/>
            <a:ext cx="4917900" cy="432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ወደ ጥልቅ ጥቁር እና ለስላሳ ጥላ ይሂዱ</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انتقل إلى اللون الأسود العميق والتظليل السلس</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Opta per negres profunds i ombrejats suaus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追求深黑色和平滑阴影</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به سراغ مشکی های عمیق و سایه های صاف بروید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गहरे काले रंग और चिकनी छायांकन का चयन करें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深い黒と滑らかな陰影を追求</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진한 검은색과 부드러운 음영을 선택하세요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Herin ber reşikên kûr û siya nerm</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Opte por pretos profundos e sombras suaves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ਡੂੰਘੇ ਕਾਲੇ ਅਤੇ ਨਿਰਵਿਘਨ ਛਾਂ ਲਈ ਜਾਓ</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Выбирайте глубокие черные оттенки и плавные переходы теней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Tag madow qoto dheer iyo hadh siman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Opte por negros profundos y sombreados suaves.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Nenda kwa weusi wa kina na kivuli laini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Pumunta para sa malalim na itim at makinis na pagtatabing</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Derin siyahlara ve yumuşak gölgelendirmeye yönelin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Виберіть глибокий чорний і плавне затінення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Chọn màu đen sâu và đổ bóng mượt</a:t>
            </a:r>
            <a:endParaRPr sz="2000">
              <a:solidFill>
                <a:srgbClr val="AAAAAA"/>
              </a:solidFill>
              <a:latin typeface="Average"/>
              <a:ea typeface="Average"/>
              <a:cs typeface="Average"/>
              <a:sym typeface="Average"/>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120"/>
          <p:cNvSpPr txBox="1"/>
          <p:nvPr/>
        </p:nvSpPr>
        <p:spPr>
          <a:xfrm>
            <a:off x="0" y="314752"/>
            <a:ext cx="4572000" cy="344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00FF00"/>
                </a:solidFill>
                <a:latin typeface="Oswald"/>
                <a:ea typeface="Oswald"/>
                <a:cs typeface="Oswald"/>
                <a:sym typeface="Oswald"/>
              </a:rPr>
              <a:t>Overlapping </a:t>
            </a:r>
            <a:r>
              <a:rPr lang="en" sz="4800">
                <a:solidFill>
                  <a:srgbClr val="FFFFFF"/>
                </a:solidFill>
                <a:latin typeface="Oswald"/>
                <a:ea typeface="Oswald"/>
                <a:cs typeface="Oswald"/>
                <a:sym typeface="Oswald"/>
              </a:rPr>
              <a:t>your lines makes things smooth</a:t>
            </a:r>
            <a:endParaRPr sz="4800">
              <a:solidFill>
                <a:srgbClr val="FFFFFF"/>
              </a:solidFill>
              <a:latin typeface="Oswald"/>
              <a:ea typeface="Oswald"/>
              <a:cs typeface="Oswald"/>
              <a:sym typeface="Oswald"/>
            </a:endParaRPr>
          </a:p>
        </p:txBody>
      </p:sp>
      <p:grpSp>
        <p:nvGrpSpPr>
          <p:cNvPr id="783" name="Google Shape;783;p120"/>
          <p:cNvGrpSpPr/>
          <p:nvPr/>
        </p:nvGrpSpPr>
        <p:grpSpPr>
          <a:xfrm>
            <a:off x="0" y="3756250"/>
            <a:ext cx="4648210" cy="2078203"/>
            <a:chOff x="0" y="3756250"/>
            <a:chExt cx="4648210" cy="2078203"/>
          </a:xfrm>
        </p:grpSpPr>
        <p:pic>
          <p:nvPicPr>
            <p:cNvPr id="784" name="Google Shape;784;p120"/>
            <p:cNvPicPr preferRelativeResize="0"/>
            <p:nvPr/>
          </p:nvPicPr>
          <p:blipFill rotWithShape="1">
            <a:blip r:embed="rId3">
              <a:alphaModFix/>
            </a:blip>
            <a:srcRect b="40506" l="12425" r="18694" t="35232"/>
            <a:stretch/>
          </p:blipFill>
          <p:spPr>
            <a:xfrm>
              <a:off x="0" y="3756250"/>
              <a:ext cx="4572000" cy="2078203"/>
            </a:xfrm>
            <a:prstGeom prst="rect">
              <a:avLst/>
            </a:prstGeom>
            <a:noFill/>
            <a:ln>
              <a:noFill/>
            </a:ln>
          </p:spPr>
        </p:pic>
        <p:sp>
          <p:nvSpPr>
            <p:cNvPr id="785" name="Google Shape;785;p120"/>
            <p:cNvSpPr txBox="1"/>
            <p:nvPr/>
          </p:nvSpPr>
          <p:spPr>
            <a:xfrm>
              <a:off x="3523510" y="4657559"/>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sp>
          <p:nvSpPr>
            <p:cNvPr id="786" name="Google Shape;786;p120"/>
            <p:cNvSpPr txBox="1"/>
            <p:nvPr/>
          </p:nvSpPr>
          <p:spPr>
            <a:xfrm>
              <a:off x="1064354" y="4773009"/>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grpSp>
      <p:sp>
        <p:nvSpPr>
          <p:cNvPr descr="Translations" id="787" name="Google Shape;787;p120"/>
          <p:cNvSpPr txBox="1"/>
          <p:nvPr/>
        </p:nvSpPr>
        <p:spPr>
          <a:xfrm>
            <a:off x="4572000" y="75"/>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የእርስዎን መስመሮች መደራረብ ነገሮችን ለስላሳ ያደርገዋል</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تداخل الخطوط يجعل الأمور أكثر سلاسة</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Superposar les teves línies fa que les coses siguin suaus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重叠线条使事情变得顺利</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همپوشانی خطوط شما همه چیز را صاف می کند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अपनी पंक्तियों को ओवरलैप करने से चीजें सुचारू हो जाती हैं</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線を重ねると滑らかになります</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선을 겹쳐 놓으면 매끄럽게 보입니다.</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Zêdekirina xetên we tiştan xweş dike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Sobrepor suas linhas torna as coisas mais suaves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ਤੁਹਾਡੀਆਂ ਲਾਈਨਾਂ ਨੂੰ ਓਵਰਲੈਪ ਕਰਨਾ ਚੀਜ਼ਾਂ ਨੂੰ ਨਿਰਵਿਘਨ ਬਣਾਉਂਦਾ ਹੈ</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Наложение линий делает вещи более плавными.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Isku-dubbarid xariiqyadaada waxay ka dhigaysaa wax siman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Superponer las líneas hace que las cosas sean más suaves.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Kupishana kwa mistari yako hufanya mambo kuwa laini</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Ang pag-overlap ng iyong mga linya ay ginagawang makinis ang mga bagay</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Çizgilerinizi üst üste getirmek işleri kolaylaştırır</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Перекриття ваших ліній робить речі гладкими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Việc chồng chéo các đường của bạn làm cho mọi thứ trở nên mượt mà</a:t>
            </a:r>
            <a:endParaRPr sz="2300">
              <a:solidFill>
                <a:srgbClr val="CACACA"/>
              </a:solidFill>
              <a:latin typeface="Average"/>
              <a:ea typeface="Average"/>
              <a:cs typeface="Average"/>
              <a:sym typeface="Average"/>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grpSp>
        <p:nvGrpSpPr>
          <p:cNvPr id="792" name="Google Shape;792;p121"/>
          <p:cNvGrpSpPr/>
          <p:nvPr/>
        </p:nvGrpSpPr>
        <p:grpSpPr>
          <a:xfrm>
            <a:off x="4" y="-8"/>
            <a:ext cx="9063781" cy="3505958"/>
            <a:chOff x="4" y="-8"/>
            <a:chExt cx="9063781" cy="3505958"/>
          </a:xfrm>
        </p:grpSpPr>
        <p:sp>
          <p:nvSpPr>
            <p:cNvPr id="793" name="Google Shape;793;p121"/>
            <p:cNvSpPr txBox="1"/>
            <p:nvPr/>
          </p:nvSpPr>
          <p:spPr>
            <a:xfrm>
              <a:off x="311700" y="-8"/>
              <a:ext cx="85206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You can make things smooth by using</a:t>
              </a:r>
              <a:r>
                <a:rPr lang="en" sz="3000">
                  <a:solidFill>
                    <a:srgbClr val="00FF00"/>
                  </a:solidFill>
                  <a:latin typeface="Oswald"/>
                  <a:ea typeface="Oswald"/>
                  <a:cs typeface="Oswald"/>
                  <a:sym typeface="Oswald"/>
                </a:rPr>
                <a:t> many layers</a:t>
              </a:r>
              <a:endParaRPr sz="3000">
                <a:solidFill>
                  <a:srgbClr val="00FF00"/>
                </a:solidFill>
                <a:latin typeface="Oswald"/>
                <a:ea typeface="Oswald"/>
                <a:cs typeface="Oswald"/>
                <a:sym typeface="Oswald"/>
              </a:endParaRPr>
            </a:p>
          </p:txBody>
        </p:sp>
        <p:pic>
          <p:nvPicPr>
            <p:cNvPr id="794" name="Google Shape;794;p121"/>
            <p:cNvPicPr preferRelativeResize="0"/>
            <p:nvPr/>
          </p:nvPicPr>
          <p:blipFill rotWithShape="1">
            <a:blip r:embed="rId3">
              <a:alphaModFix/>
            </a:blip>
            <a:srcRect b="3586" l="11343" r="8886" t="79324"/>
            <a:stretch/>
          </p:blipFill>
          <p:spPr>
            <a:xfrm>
              <a:off x="1021600" y="719300"/>
              <a:ext cx="7300351" cy="2018176"/>
            </a:xfrm>
            <a:prstGeom prst="rect">
              <a:avLst/>
            </a:prstGeom>
            <a:noFill/>
            <a:ln>
              <a:noFill/>
            </a:ln>
          </p:spPr>
        </p:pic>
        <p:sp>
          <p:nvSpPr>
            <p:cNvPr id="795" name="Google Shape;795;p121"/>
            <p:cNvSpPr txBox="1"/>
            <p:nvPr/>
          </p:nvSpPr>
          <p:spPr>
            <a:xfrm>
              <a:off x="1472479" y="2742450"/>
              <a:ext cx="1136700" cy="7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1 layer</a:t>
              </a:r>
              <a:endParaRPr sz="2400">
                <a:solidFill>
                  <a:srgbClr val="FFFFFF"/>
                </a:solidFill>
                <a:latin typeface="Oswald"/>
                <a:ea typeface="Oswald"/>
                <a:cs typeface="Oswald"/>
                <a:sym typeface="Oswald"/>
              </a:endParaRPr>
            </a:p>
          </p:txBody>
        </p:sp>
        <p:sp>
          <p:nvSpPr>
            <p:cNvPr id="796" name="Google Shape;796;p121"/>
            <p:cNvSpPr txBox="1"/>
            <p:nvPr/>
          </p:nvSpPr>
          <p:spPr>
            <a:xfrm>
              <a:off x="3274929" y="2742450"/>
              <a:ext cx="1136700" cy="7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2 layers</a:t>
              </a:r>
              <a:endParaRPr sz="2400">
                <a:solidFill>
                  <a:srgbClr val="FFFFFF"/>
                </a:solidFill>
                <a:latin typeface="Oswald"/>
                <a:ea typeface="Oswald"/>
                <a:cs typeface="Oswald"/>
                <a:sym typeface="Oswald"/>
              </a:endParaRPr>
            </a:p>
          </p:txBody>
        </p:sp>
        <p:sp>
          <p:nvSpPr>
            <p:cNvPr id="797" name="Google Shape;797;p121"/>
            <p:cNvSpPr txBox="1"/>
            <p:nvPr/>
          </p:nvSpPr>
          <p:spPr>
            <a:xfrm>
              <a:off x="6717104" y="2742450"/>
              <a:ext cx="1136700" cy="7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4 layers</a:t>
              </a:r>
              <a:endParaRPr sz="2400">
                <a:solidFill>
                  <a:srgbClr val="FFFFFF"/>
                </a:solidFill>
                <a:latin typeface="Oswald"/>
                <a:ea typeface="Oswald"/>
                <a:cs typeface="Oswald"/>
                <a:sym typeface="Oswald"/>
              </a:endParaRPr>
            </a:p>
          </p:txBody>
        </p:sp>
        <p:sp>
          <p:nvSpPr>
            <p:cNvPr id="798" name="Google Shape;798;p121"/>
            <p:cNvSpPr txBox="1"/>
            <p:nvPr/>
          </p:nvSpPr>
          <p:spPr>
            <a:xfrm>
              <a:off x="5077379" y="2742450"/>
              <a:ext cx="1136700" cy="7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3 layers</a:t>
              </a:r>
              <a:endParaRPr sz="2400">
                <a:solidFill>
                  <a:srgbClr val="FFFFFF"/>
                </a:solidFill>
                <a:latin typeface="Oswald"/>
                <a:ea typeface="Oswald"/>
                <a:cs typeface="Oswald"/>
                <a:sym typeface="Oswald"/>
              </a:endParaRPr>
            </a:p>
          </p:txBody>
        </p:sp>
        <p:sp>
          <p:nvSpPr>
            <p:cNvPr id="799" name="Google Shape;799;p121"/>
            <p:cNvSpPr txBox="1"/>
            <p:nvPr/>
          </p:nvSpPr>
          <p:spPr>
            <a:xfrm>
              <a:off x="7939085" y="1049934"/>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sp>
          <p:nvSpPr>
            <p:cNvPr id="800" name="Google Shape;800;p121"/>
            <p:cNvSpPr txBox="1"/>
            <p:nvPr/>
          </p:nvSpPr>
          <p:spPr>
            <a:xfrm>
              <a:off x="4" y="1070809"/>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grpSp>
      <p:sp>
        <p:nvSpPr>
          <p:cNvPr descr="Translations" id="801" name="Google Shape;801;p121"/>
          <p:cNvSpPr txBox="1"/>
          <p:nvPr/>
        </p:nvSpPr>
        <p:spPr>
          <a:xfrm>
            <a:off x="0" y="3353550"/>
            <a:ext cx="4572000" cy="35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ብዙ ንብርብሮችን በመጠቀም ነገሮችን ለስላሳ ማድረግ ይችላሉ</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يمكنك جعل الأمور سلسة باستخدام العديد من الطبقات</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Podeu fer que les coses siguin suaus utilitzant moltes capes</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通过使用多层可以使事情变得顺利</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می‌توانید با استفاده از لایه‌های زیاد همه چیز را صاف کنید</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आप कई परतों का उपयोग करके चीजों को चिकना बना सकते हैं</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レイヤーを重ねることで滑らかにすることができます</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여러 겹의 레이어를 사용하면 매끄럽게 만들 수 있습니다.</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Hûn dikarin bi karanîna gelek qatan tiştan xweş bikin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Você pode tornar as coisas suaves usando muitas camadas</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ਤੁਸੀਂ ਕਈ ਲੇਅਰਾਂ ਦੀ ਵਰਤੋਂ ਕਰਕੇ ਚੀਜ਼ਾਂ ਨੂੰ ਸੁਚਾਰੂ ਬਣਾ ਸਕਦੇ ਹੋ</a:t>
            </a:r>
            <a:endParaRPr>
              <a:solidFill>
                <a:srgbClr val="AAAAAA"/>
              </a:solidFill>
              <a:latin typeface="Average"/>
              <a:ea typeface="Average"/>
              <a:cs typeface="Average"/>
              <a:sym typeface="Average"/>
            </a:endParaRPr>
          </a:p>
        </p:txBody>
      </p:sp>
      <p:sp>
        <p:nvSpPr>
          <p:cNvPr descr="Translations" id="802" name="Google Shape;802;p121"/>
          <p:cNvSpPr txBox="1"/>
          <p:nvPr/>
        </p:nvSpPr>
        <p:spPr>
          <a:xfrm>
            <a:off x="4572000" y="3353550"/>
            <a:ext cx="4572000" cy="35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Вы можете сделать вещи гладкими, используя много слоев.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Waxa aad ka dhigi kartaa kuwo siman adiga oo isticmaalaya lakabyo badan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Puedes hacer que las cosas queden suaves usando muchas capas.</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Unaweza kufanya mambo kuwa laini kwa kutumia tabaka nyingi</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Maaari mong gawing makinis ang mga bagay sa pamamagitan ng paggamit ng maraming layer</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Birçok katman kullanarak işleri kolaylaştırabilirsiniz</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Ви можете зробити речі гладкими, використовуючи багато шарів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Bạn có thể làm cho mọi thứ trở nên mượt mà bằng cách sử dụng nhiều lớp</a:t>
            </a:r>
            <a:endParaRPr sz="1550">
              <a:solidFill>
                <a:srgbClr val="CACACA"/>
              </a:solidFill>
              <a:latin typeface="Average"/>
              <a:ea typeface="Average"/>
              <a:cs typeface="Average"/>
              <a:sym typeface="Average"/>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grpSp>
        <p:nvGrpSpPr>
          <p:cNvPr id="807" name="Google Shape;807;p122"/>
          <p:cNvGrpSpPr/>
          <p:nvPr/>
        </p:nvGrpSpPr>
        <p:grpSpPr>
          <a:xfrm>
            <a:off x="4" y="-8"/>
            <a:ext cx="9063781" cy="3363183"/>
            <a:chOff x="4" y="-8"/>
            <a:chExt cx="9063781" cy="3363183"/>
          </a:xfrm>
        </p:grpSpPr>
        <p:sp>
          <p:nvSpPr>
            <p:cNvPr id="808" name="Google Shape;808;p122"/>
            <p:cNvSpPr txBox="1"/>
            <p:nvPr/>
          </p:nvSpPr>
          <p:spPr>
            <a:xfrm>
              <a:off x="311700" y="-8"/>
              <a:ext cx="85206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You can make things smooth by </a:t>
              </a:r>
              <a:r>
                <a:rPr lang="en" sz="3000">
                  <a:solidFill>
                    <a:srgbClr val="00FF00"/>
                  </a:solidFill>
                  <a:latin typeface="Oswald"/>
                  <a:ea typeface="Oswald"/>
                  <a:cs typeface="Oswald"/>
                  <a:sym typeface="Oswald"/>
                </a:rPr>
                <a:t>changing directions</a:t>
              </a:r>
              <a:endParaRPr sz="3000">
                <a:solidFill>
                  <a:srgbClr val="00FF00"/>
                </a:solidFill>
                <a:latin typeface="Oswald"/>
                <a:ea typeface="Oswald"/>
                <a:cs typeface="Oswald"/>
                <a:sym typeface="Oswald"/>
              </a:endParaRPr>
            </a:p>
          </p:txBody>
        </p:sp>
        <p:pic>
          <p:nvPicPr>
            <p:cNvPr id="809" name="Google Shape;809;p122"/>
            <p:cNvPicPr preferRelativeResize="0"/>
            <p:nvPr/>
          </p:nvPicPr>
          <p:blipFill rotWithShape="1">
            <a:blip r:embed="rId3">
              <a:alphaModFix/>
            </a:blip>
            <a:srcRect b="25527" l="12702" r="5764" t="61814"/>
            <a:stretch/>
          </p:blipFill>
          <p:spPr>
            <a:xfrm>
              <a:off x="730713" y="763500"/>
              <a:ext cx="7682572" cy="1539302"/>
            </a:xfrm>
            <a:prstGeom prst="rect">
              <a:avLst/>
            </a:prstGeom>
            <a:noFill/>
            <a:ln>
              <a:noFill/>
            </a:ln>
          </p:spPr>
        </p:pic>
        <p:sp>
          <p:nvSpPr>
            <p:cNvPr id="810" name="Google Shape;810;p122"/>
            <p:cNvSpPr txBox="1"/>
            <p:nvPr/>
          </p:nvSpPr>
          <p:spPr>
            <a:xfrm>
              <a:off x="7939085" y="1049934"/>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sp>
          <p:nvSpPr>
            <p:cNvPr id="811" name="Google Shape;811;p122"/>
            <p:cNvSpPr txBox="1"/>
            <p:nvPr/>
          </p:nvSpPr>
          <p:spPr>
            <a:xfrm>
              <a:off x="4" y="1070809"/>
              <a:ext cx="1124700" cy="10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t>
              </a:r>
              <a:endParaRPr sz="6000">
                <a:solidFill>
                  <a:srgbClr val="FFFFFF"/>
                </a:solidFill>
                <a:latin typeface="Oswald"/>
                <a:ea typeface="Oswald"/>
                <a:cs typeface="Oswald"/>
                <a:sym typeface="Oswald"/>
              </a:endParaRPr>
            </a:p>
          </p:txBody>
        </p:sp>
        <p:sp>
          <p:nvSpPr>
            <p:cNvPr id="812" name="Google Shape;812;p122"/>
            <p:cNvSpPr txBox="1"/>
            <p:nvPr/>
          </p:nvSpPr>
          <p:spPr>
            <a:xfrm>
              <a:off x="1124700" y="2289775"/>
              <a:ext cx="1136700" cy="107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t>
              </a:r>
              <a:endParaRPr sz="3600">
                <a:solidFill>
                  <a:srgbClr val="FFFFFF"/>
                </a:solidFill>
                <a:latin typeface="Oswald"/>
                <a:ea typeface="Oswald"/>
                <a:cs typeface="Oswald"/>
                <a:sym typeface="Oswald"/>
              </a:endParaRPr>
            </a:p>
          </p:txBody>
        </p:sp>
        <p:sp>
          <p:nvSpPr>
            <p:cNvPr id="813" name="Google Shape;813;p122"/>
            <p:cNvSpPr txBox="1"/>
            <p:nvPr/>
          </p:nvSpPr>
          <p:spPr>
            <a:xfrm>
              <a:off x="2816575" y="2289775"/>
              <a:ext cx="1577700" cy="107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t>
              </a:r>
              <a:endParaRPr sz="3600">
                <a:solidFill>
                  <a:srgbClr val="FFFFFF"/>
                </a:solidFill>
                <a:latin typeface="Oswald"/>
                <a:ea typeface="Oswald"/>
                <a:cs typeface="Oswald"/>
                <a:sym typeface="Oswald"/>
              </a:endParaRPr>
            </a:p>
          </p:txBody>
        </p:sp>
        <p:sp>
          <p:nvSpPr>
            <p:cNvPr id="814" name="Google Shape;814;p122"/>
            <p:cNvSpPr txBox="1"/>
            <p:nvPr/>
          </p:nvSpPr>
          <p:spPr>
            <a:xfrm>
              <a:off x="6240551" y="2289775"/>
              <a:ext cx="2021100" cy="107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t>
              </a:r>
              <a:endParaRPr sz="3600">
                <a:solidFill>
                  <a:srgbClr val="FFFFFF"/>
                </a:solidFill>
                <a:latin typeface="Oswald"/>
                <a:ea typeface="Oswald"/>
                <a:cs typeface="Oswald"/>
                <a:sym typeface="Oswald"/>
              </a:endParaRPr>
            </a:p>
          </p:txBody>
        </p:sp>
        <p:sp>
          <p:nvSpPr>
            <p:cNvPr id="815" name="Google Shape;815;p122"/>
            <p:cNvSpPr txBox="1"/>
            <p:nvPr/>
          </p:nvSpPr>
          <p:spPr>
            <a:xfrm>
              <a:off x="4592653" y="2289775"/>
              <a:ext cx="1647900" cy="107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t>
              </a:r>
              <a:endParaRPr sz="3600">
                <a:solidFill>
                  <a:srgbClr val="FFFFFF"/>
                </a:solidFill>
                <a:latin typeface="Oswald"/>
                <a:ea typeface="Oswald"/>
                <a:cs typeface="Oswald"/>
                <a:sym typeface="Oswald"/>
              </a:endParaRPr>
            </a:p>
          </p:txBody>
        </p:sp>
      </p:grpSp>
      <p:sp>
        <p:nvSpPr>
          <p:cNvPr descr="Translations" id="816" name="Google Shape;816;p122"/>
          <p:cNvSpPr txBox="1"/>
          <p:nvPr/>
        </p:nvSpPr>
        <p:spPr>
          <a:xfrm>
            <a:off x="0" y="3210775"/>
            <a:ext cx="4572000" cy="364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አቅጣጫዎችን በመቀየር ነገሮችን ለስላሳ ማድረግ ይችላሉ</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يمكنك جعل الأمور سلسة عن طريق تغيير الاتجاهات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Podeu fer que les coses siguin suaus canviant de direcció</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改变方向可以让事情变得顺利</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شما می توانید با تغییر جهت کارها را صاف کنید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आप दिशा बदलकर चीजों को सुचारू बना सकते 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方向を変えることで物事をスムーズにすることができます</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방향을 바꾸면 일이 순조롭게 진행될 수 있습니다.</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Hûn dikarin bi guheztina rêgezan tiştan xweş bikin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Você pode tornar as coisas mais suaves mudando de direção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ਤੁਸੀਂ ਦਿਸ਼ਾਵਾਂ ਬਦਲ ਕੇ ਚੀਜ਼ਾਂ ਨੂੰ ਸੁਚਾਰੂ ਬਣਾ ਸਕਦੇ ਹੋ</a:t>
            </a:r>
            <a:endParaRPr sz="1500">
              <a:solidFill>
                <a:srgbClr val="AAAAAA"/>
              </a:solidFill>
              <a:latin typeface="Average"/>
              <a:ea typeface="Average"/>
              <a:cs typeface="Average"/>
              <a:sym typeface="Average"/>
            </a:endParaRPr>
          </a:p>
        </p:txBody>
      </p:sp>
      <p:sp>
        <p:nvSpPr>
          <p:cNvPr descr="Translations" id="817" name="Google Shape;817;p122"/>
          <p:cNvSpPr txBox="1"/>
          <p:nvPr/>
        </p:nvSpPr>
        <p:spPr>
          <a:xfrm>
            <a:off x="4572000" y="3210775"/>
            <a:ext cx="4572000" cy="364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Вы можете сделать вещи более плавными, меняя направление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Waxa aad ka dhigi kartaa mid siman adiga oo beddela jihooyinka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Puedes hacer que las cosas sean más fáciles cambiando de dirección.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Unaweza kufanya mambo kuwa laini kwa kubadilisha mwelekeo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Maaari mong gawing maayos ang mga bagay sa pamamagitan ng pagbabago ng mga direksyon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Yönleri değiştirerek işleri kolaylaştırabilirsiniz</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Ви можете зробити все гладко, змінивши напрямки</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Bạn có thể làm cho mọi thứ trở nên trơn tru bằng cách thay đổi hướng</a:t>
            </a:r>
            <a:endParaRPr sz="2000">
              <a:solidFill>
                <a:srgbClr val="CACACA"/>
              </a:solidFill>
              <a:latin typeface="Average"/>
              <a:ea typeface="Average"/>
              <a:cs typeface="Average"/>
              <a:sym typeface="Average"/>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24"/>
          <p:cNvSpPr txBox="1"/>
          <p:nvPr/>
        </p:nvSpPr>
        <p:spPr>
          <a:xfrm>
            <a:off x="4059950" y="0"/>
            <a:ext cx="5084100" cy="13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rgbClr val="FFFFFF"/>
                </a:solidFill>
                <a:latin typeface="Oswald"/>
                <a:ea typeface="Oswald"/>
                <a:cs typeface="Oswald"/>
                <a:sym typeface="Oswald"/>
              </a:rPr>
              <a:t>Blending with </a:t>
            </a:r>
            <a:r>
              <a:rPr lang="en" sz="4500">
                <a:solidFill>
                  <a:srgbClr val="00FF00"/>
                </a:solidFill>
                <a:latin typeface="Oswald"/>
                <a:ea typeface="Oswald"/>
                <a:cs typeface="Oswald"/>
                <a:sym typeface="Oswald"/>
              </a:rPr>
              <a:t>just a pencil</a:t>
            </a:r>
            <a:r>
              <a:rPr lang="en" sz="4500">
                <a:solidFill>
                  <a:srgbClr val="FFFFFF"/>
                </a:solidFill>
                <a:latin typeface="Oswald"/>
                <a:ea typeface="Oswald"/>
                <a:cs typeface="Oswald"/>
                <a:sym typeface="Oswald"/>
              </a:rPr>
              <a:t> shows more skill</a:t>
            </a:r>
            <a:endParaRPr>
              <a:solidFill>
                <a:srgbClr val="AAAAAA"/>
              </a:solidFill>
              <a:latin typeface="Average"/>
              <a:ea typeface="Average"/>
              <a:cs typeface="Average"/>
              <a:sym typeface="Average"/>
            </a:endParaRPr>
          </a:p>
        </p:txBody>
      </p:sp>
      <p:pic>
        <p:nvPicPr>
          <p:cNvPr id="827" name="Google Shape;827;p124"/>
          <p:cNvPicPr preferRelativeResize="0"/>
          <p:nvPr/>
        </p:nvPicPr>
        <p:blipFill>
          <a:blip r:embed="rId3">
            <a:alphaModFix/>
          </a:blip>
          <a:stretch>
            <a:fillRect/>
          </a:stretch>
        </p:blipFill>
        <p:spPr>
          <a:xfrm>
            <a:off x="7" y="0"/>
            <a:ext cx="4059936" cy="6858000"/>
          </a:xfrm>
          <a:prstGeom prst="rect">
            <a:avLst/>
          </a:prstGeom>
          <a:noFill/>
          <a:ln>
            <a:noFill/>
          </a:ln>
        </p:spPr>
      </p:pic>
      <p:sp>
        <p:nvSpPr>
          <p:cNvPr descr="Translations" id="828" name="Google Shape;828;p124"/>
          <p:cNvSpPr txBox="1"/>
          <p:nvPr/>
        </p:nvSpPr>
        <p:spPr>
          <a:xfrm>
            <a:off x="4059950" y="1372200"/>
            <a:ext cx="5084100" cy="54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በእርሳስ ብቻ መቀላቀል የበለጠ ችሎታን ያሳያል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المزج باستخدام قلم رصاص فقط يظهر مهارة أكبر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Barrejar amb només un llapis mostra més habilitat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仅用铅笔混合更能体现技巧</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ترکیب کردن فقط با یک مداد مهارت بیشتری را نشان می دهد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केवल एक पेंसिल से मिश्रण करना अधिक कौशल दिखाता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鉛筆だけでブレンドすると、より高度なスキルが発揮されます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연필만으로 블렌딩하면 더 많은 기술이 보입니다.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Tevhevkirina bi qelemê bêtir jêhatîbûn nîşan dide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Misturar apenas com um lápis demonstra mais habilidade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ਸਿਰਫ਼ ਇੱਕ ਪੈਨਸਿਲ ਨਾਲ ਮਿਲਾਉਣਾ ਵਧੇਰੇ ਹੁਨਰ ਦਿਖਾਉਂਦਾ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Смешивание только карандашом показывает больше мастерства.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Isku darka qalin kaliya ayaa muujinaya xirfad dheeraad ah</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Mezclar con solo un lápiz demuestra más habilidad.</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Kuchanganya na penseli tu kunaonyesha ujuzi zaidi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Ang paghahalo gamit ang isang lapis lamang ay nagpapakita ng higit na kasanayan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Sadece kalemle karıştırmak daha fazla beceri gerektirir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Змішування лише олівцем демонструє більшу майстерність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Pha trộn chỉ với một cây bút chì cho thấy nhiều kỹ năng hơn</a:t>
            </a:r>
            <a:endParaRPr sz="2500">
              <a:solidFill>
                <a:srgbClr val="AAAAAA"/>
              </a:solidFill>
              <a:latin typeface="Average"/>
              <a:ea typeface="Average"/>
              <a:cs typeface="Average"/>
              <a:sym typeface="Average"/>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125"/>
          <p:cNvSpPr txBox="1"/>
          <p:nvPr/>
        </p:nvSpPr>
        <p:spPr>
          <a:xfrm>
            <a:off x="0" y="653638"/>
            <a:ext cx="4046400" cy="3622200"/>
          </a:xfrm>
          <a:prstGeom prst="rect">
            <a:avLst/>
          </a:prstGeom>
          <a:noFill/>
          <a:ln>
            <a:noFill/>
          </a:ln>
        </p:spPr>
        <p:txBody>
          <a:bodyPr anchorCtr="0" anchor="ctr" bIns="80925" lIns="80925" spcFirstLastPara="1" rIns="80925" wrap="square" tIns="80925">
            <a:noAutofit/>
          </a:bodyPr>
          <a:lstStyle/>
          <a:p>
            <a:pPr indent="0" lvl="0" marL="0" rtl="0" algn="ctr">
              <a:spcBef>
                <a:spcPts val="0"/>
              </a:spcBef>
              <a:spcAft>
                <a:spcPts val="0"/>
              </a:spcAft>
              <a:buNone/>
            </a:pPr>
            <a:r>
              <a:rPr lang="en" sz="4248">
                <a:solidFill>
                  <a:srgbClr val="FFFFFF"/>
                </a:solidFill>
                <a:latin typeface="Oswald"/>
                <a:ea typeface="Oswald"/>
                <a:cs typeface="Oswald"/>
                <a:sym typeface="Oswald"/>
              </a:rPr>
              <a:t>Using a blender</a:t>
            </a:r>
            <a:endParaRPr sz="4248">
              <a:solidFill>
                <a:srgbClr val="FFFFFF"/>
              </a:solidFill>
              <a:latin typeface="Oswald"/>
              <a:ea typeface="Oswald"/>
              <a:cs typeface="Oswald"/>
              <a:sym typeface="Oswald"/>
            </a:endParaRPr>
          </a:p>
          <a:p>
            <a:pPr indent="0" lvl="0" marL="0" rtl="0" algn="ctr">
              <a:spcBef>
                <a:spcPts val="0"/>
              </a:spcBef>
              <a:spcAft>
                <a:spcPts val="0"/>
              </a:spcAft>
              <a:buNone/>
            </a:pPr>
            <a:r>
              <a:rPr lang="en" sz="4248">
                <a:solidFill>
                  <a:srgbClr val="FFFFFF"/>
                </a:solidFill>
                <a:latin typeface="Oswald"/>
                <a:ea typeface="Oswald"/>
                <a:cs typeface="Oswald"/>
                <a:sym typeface="Oswald"/>
              </a:rPr>
              <a:t>Step 1: </a:t>
            </a:r>
            <a:endParaRPr sz="4248">
              <a:solidFill>
                <a:srgbClr val="FFFFFF"/>
              </a:solidFill>
              <a:latin typeface="Oswald"/>
              <a:ea typeface="Oswald"/>
              <a:cs typeface="Oswald"/>
              <a:sym typeface="Oswald"/>
            </a:endParaRPr>
          </a:p>
          <a:p>
            <a:pPr indent="0" lvl="0" marL="0" rtl="0" algn="ctr">
              <a:spcBef>
                <a:spcPts val="0"/>
              </a:spcBef>
              <a:spcAft>
                <a:spcPts val="0"/>
              </a:spcAft>
              <a:buNone/>
            </a:pPr>
            <a:r>
              <a:t/>
            </a:r>
            <a:endParaRPr sz="4248">
              <a:solidFill>
                <a:srgbClr val="FFFFFF"/>
              </a:solidFill>
              <a:latin typeface="Oswald"/>
              <a:ea typeface="Oswald"/>
              <a:cs typeface="Oswald"/>
              <a:sym typeface="Oswald"/>
            </a:endParaRPr>
          </a:p>
          <a:p>
            <a:pPr indent="0" lvl="0" marL="0" rtl="0" algn="ctr">
              <a:spcBef>
                <a:spcPts val="0"/>
              </a:spcBef>
              <a:spcAft>
                <a:spcPts val="0"/>
              </a:spcAft>
              <a:buNone/>
            </a:pPr>
            <a:r>
              <a:rPr lang="en" sz="4248">
                <a:solidFill>
                  <a:srgbClr val="FFFFFF"/>
                </a:solidFill>
                <a:latin typeface="Oswald"/>
                <a:ea typeface="Oswald"/>
                <a:cs typeface="Oswald"/>
                <a:sym typeface="Oswald"/>
              </a:rPr>
              <a:t>Get it fully </a:t>
            </a:r>
            <a:r>
              <a:rPr b="1" lang="en" sz="4248">
                <a:highlight>
                  <a:srgbClr val="B7B7B7"/>
                </a:highlight>
                <a:latin typeface="Oswald"/>
                <a:ea typeface="Oswald"/>
                <a:cs typeface="Oswald"/>
                <a:sym typeface="Oswald"/>
              </a:rPr>
              <a:t>dark </a:t>
            </a:r>
            <a:r>
              <a:rPr lang="en" sz="4248">
                <a:solidFill>
                  <a:srgbClr val="FFFFFF"/>
                </a:solidFill>
                <a:latin typeface="Oswald"/>
                <a:ea typeface="Oswald"/>
                <a:cs typeface="Oswald"/>
                <a:sym typeface="Oswald"/>
              </a:rPr>
              <a:t>first</a:t>
            </a:r>
            <a:endParaRPr sz="4248">
              <a:solidFill>
                <a:srgbClr val="CACACA"/>
              </a:solidFill>
              <a:latin typeface="Average"/>
              <a:ea typeface="Average"/>
              <a:cs typeface="Average"/>
              <a:sym typeface="Average"/>
            </a:endParaRPr>
          </a:p>
        </p:txBody>
      </p:sp>
      <p:grpSp>
        <p:nvGrpSpPr>
          <p:cNvPr id="834" name="Google Shape;834;p125"/>
          <p:cNvGrpSpPr/>
          <p:nvPr/>
        </p:nvGrpSpPr>
        <p:grpSpPr>
          <a:xfrm>
            <a:off x="0" y="4275792"/>
            <a:ext cx="4113666" cy="1928711"/>
            <a:chOff x="0" y="1842375"/>
            <a:chExt cx="4648210" cy="2179334"/>
          </a:xfrm>
        </p:grpSpPr>
        <p:pic>
          <p:nvPicPr>
            <p:cNvPr id="835" name="Google Shape;835;p125"/>
            <p:cNvPicPr preferRelativeResize="0"/>
            <p:nvPr/>
          </p:nvPicPr>
          <p:blipFill>
            <a:blip r:embed="rId3">
              <a:alphaModFix/>
            </a:blip>
            <a:stretch>
              <a:fillRect/>
            </a:stretch>
          </p:blipFill>
          <p:spPr>
            <a:xfrm>
              <a:off x="0" y="1842375"/>
              <a:ext cx="4572001" cy="2179326"/>
            </a:xfrm>
            <a:prstGeom prst="rect">
              <a:avLst/>
            </a:prstGeom>
            <a:noFill/>
            <a:ln>
              <a:noFill/>
            </a:ln>
          </p:spPr>
        </p:pic>
        <p:sp>
          <p:nvSpPr>
            <p:cNvPr id="836" name="Google Shape;836;p125"/>
            <p:cNvSpPr txBox="1"/>
            <p:nvPr/>
          </p:nvSpPr>
          <p:spPr>
            <a:xfrm>
              <a:off x="3523510" y="2921009"/>
              <a:ext cx="1124700" cy="1024500"/>
            </a:xfrm>
            <a:prstGeom prst="rect">
              <a:avLst/>
            </a:prstGeom>
            <a:noFill/>
            <a:ln>
              <a:noFill/>
            </a:ln>
          </p:spPr>
          <p:txBody>
            <a:bodyPr anchorCtr="0" anchor="t" bIns="80925" lIns="80925" spcFirstLastPara="1" rIns="80925" wrap="square" tIns="80925">
              <a:noAutofit/>
            </a:bodyPr>
            <a:lstStyle/>
            <a:p>
              <a:pPr indent="0" lvl="0" marL="0" rtl="0" algn="ctr">
                <a:spcBef>
                  <a:spcPts val="0"/>
                </a:spcBef>
                <a:spcAft>
                  <a:spcPts val="0"/>
                </a:spcAft>
                <a:buNone/>
              </a:pPr>
              <a:r>
                <a:rPr lang="en" sz="5310">
                  <a:solidFill>
                    <a:srgbClr val="FFFFFF"/>
                  </a:solidFill>
                  <a:latin typeface="Oswald"/>
                  <a:ea typeface="Oswald"/>
                  <a:cs typeface="Oswald"/>
                  <a:sym typeface="Oswald"/>
                </a:rPr>
                <a:t>✔️</a:t>
              </a:r>
              <a:endParaRPr sz="5310">
                <a:solidFill>
                  <a:srgbClr val="FFFFFF"/>
                </a:solidFill>
                <a:latin typeface="Oswald"/>
                <a:ea typeface="Oswald"/>
                <a:cs typeface="Oswald"/>
                <a:sym typeface="Oswald"/>
              </a:endParaRPr>
            </a:p>
          </p:txBody>
        </p:sp>
        <p:sp>
          <p:nvSpPr>
            <p:cNvPr id="837" name="Google Shape;837;p125"/>
            <p:cNvSpPr txBox="1"/>
            <p:nvPr/>
          </p:nvSpPr>
          <p:spPr>
            <a:xfrm>
              <a:off x="932329" y="2997209"/>
              <a:ext cx="1124700" cy="1024500"/>
            </a:xfrm>
            <a:prstGeom prst="rect">
              <a:avLst/>
            </a:prstGeom>
            <a:noFill/>
            <a:ln>
              <a:noFill/>
            </a:ln>
          </p:spPr>
          <p:txBody>
            <a:bodyPr anchorCtr="0" anchor="t" bIns="80925" lIns="80925" spcFirstLastPara="1" rIns="80925" wrap="square" tIns="80925">
              <a:noAutofit/>
            </a:bodyPr>
            <a:lstStyle/>
            <a:p>
              <a:pPr indent="0" lvl="0" marL="0" rtl="0" algn="ctr">
                <a:spcBef>
                  <a:spcPts val="0"/>
                </a:spcBef>
                <a:spcAft>
                  <a:spcPts val="0"/>
                </a:spcAft>
                <a:buNone/>
              </a:pPr>
              <a:r>
                <a:rPr lang="en" sz="5310">
                  <a:solidFill>
                    <a:srgbClr val="FFFFFF"/>
                  </a:solidFill>
                  <a:latin typeface="Oswald"/>
                  <a:ea typeface="Oswald"/>
                  <a:cs typeface="Oswald"/>
                  <a:sym typeface="Oswald"/>
                </a:rPr>
                <a:t>❌</a:t>
              </a:r>
              <a:endParaRPr sz="5310">
                <a:solidFill>
                  <a:srgbClr val="FFFFFF"/>
                </a:solidFill>
                <a:latin typeface="Oswald"/>
                <a:ea typeface="Oswald"/>
                <a:cs typeface="Oswald"/>
                <a:sym typeface="Oswald"/>
              </a:endParaRPr>
            </a:p>
          </p:txBody>
        </p:sp>
      </p:grpSp>
      <p:sp>
        <p:nvSpPr>
          <p:cNvPr descr="Translations" id="838" name="Google Shape;838;p125"/>
          <p:cNvSpPr txBox="1"/>
          <p:nvPr/>
        </p:nvSpPr>
        <p:spPr>
          <a:xfrm>
            <a:off x="4046400" y="75"/>
            <a:ext cx="5097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ቅልቅል በመጠቀም - ደረጃ 1: መጀመሪያ ሙሉ በሙሉ ጨለማ ያድርጉት</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استخدام الخلاط - الخطوة 1: اجعله داكنًا تمامًا أولاً</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Ús d'una batedora - Pas 1: primer que quedi fosc</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使用搅拌机 - 步骤 1：先将其完全弄黑</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استفاده از مخلوط کن - مرحله 1: ابتدا آن را کاملا تاریک کنید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ब्लेंडर का उपयोग - चरण 1: पहले इसे पूरी तरह से काला कर लें</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ブレンダーの使い方 - ステップ1：まず完全に黒くする</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블렌더 사용 - 1단계: 먼저 완전히 어둡게 만들기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Bikaranîna blenderek - Gav 1: Pêşî wê bi tevahî tarî bistînin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Usando um liquidificador - Passo 1: Deixe tudo bem escuro primeiro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ਬਲੈਂਡਰ ਦੀ ਵਰਤੋਂ ਕਰਨਾ - ਕਦਮ 1: ਪਹਿਲਾਂ ਇਸਨੂੰ ਪੂਰੀ ਤਰ੍ਹਾਂ ਗੂੜ੍ਹਾ ਕਰੋ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Использование блендера. Шаг 1: Сначала доведите смесь до полного потемнения.</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Isticmaalka blender - Talaabada 1: Marka hore si buuxda mugdi u gal</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Usando una licuadora - Paso 1: Primero, oscurezca completamente.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Kutumia blender - Hatua ya 1: Ifanye iwe giza kabisa kwanza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Gamit ang isang blender - Hakbang 1: Kunin muna itong ganap na madilim</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Blender Kullanımı - Adım 1: Önce tamamen koyulaşmasını sağlayın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За допомогою блендера - Крок 1: спочатку повністю потемніть</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Sử dụng máy xay sinh tố - Bước 1: Làm tối hoàn toàn trước</a:t>
            </a:r>
            <a:endParaRPr sz="1550">
              <a:solidFill>
                <a:srgbClr val="CACACA"/>
              </a:solidFill>
              <a:latin typeface="Average"/>
              <a:ea typeface="Average"/>
              <a:cs typeface="Average"/>
              <a:sym typeface="Average"/>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grpSp>
        <p:nvGrpSpPr>
          <p:cNvPr id="843" name="Google Shape;843;p126"/>
          <p:cNvGrpSpPr/>
          <p:nvPr/>
        </p:nvGrpSpPr>
        <p:grpSpPr>
          <a:xfrm>
            <a:off x="0" y="666225"/>
            <a:ext cx="4110694" cy="5525603"/>
            <a:chOff x="0" y="25"/>
            <a:chExt cx="4572010" cy="6145705"/>
          </a:xfrm>
        </p:grpSpPr>
        <p:sp>
          <p:nvSpPr>
            <p:cNvPr id="844" name="Google Shape;844;p126"/>
            <p:cNvSpPr txBox="1"/>
            <p:nvPr/>
          </p:nvSpPr>
          <p:spPr>
            <a:xfrm>
              <a:off x="0" y="25"/>
              <a:ext cx="4572000" cy="4097400"/>
            </a:xfrm>
            <a:prstGeom prst="rect">
              <a:avLst/>
            </a:prstGeom>
            <a:noFill/>
            <a:ln>
              <a:noFill/>
            </a:ln>
          </p:spPr>
          <p:txBody>
            <a:bodyPr anchorCtr="0" anchor="ctr" bIns="82200" lIns="82200" spcFirstLastPara="1" rIns="82200" wrap="square" tIns="82200">
              <a:noAutofit/>
            </a:bodyPr>
            <a:lstStyle/>
            <a:p>
              <a:pPr indent="0" lvl="0" marL="0" rtl="0" algn="ctr">
                <a:spcBef>
                  <a:spcPts val="0"/>
                </a:spcBef>
                <a:spcAft>
                  <a:spcPts val="0"/>
                </a:spcAft>
                <a:buNone/>
              </a:pPr>
              <a:r>
                <a:rPr lang="en" sz="4315">
                  <a:solidFill>
                    <a:srgbClr val="FFFFFF"/>
                  </a:solidFill>
                  <a:latin typeface="Oswald"/>
                  <a:ea typeface="Oswald"/>
                  <a:cs typeface="Oswald"/>
                  <a:sym typeface="Oswald"/>
                </a:rPr>
                <a:t>Step 2:</a:t>
              </a:r>
              <a:endParaRPr sz="4315">
                <a:solidFill>
                  <a:srgbClr val="FFFFFF"/>
                </a:solidFill>
                <a:latin typeface="Oswald"/>
                <a:ea typeface="Oswald"/>
                <a:cs typeface="Oswald"/>
                <a:sym typeface="Oswald"/>
              </a:endParaRPr>
            </a:p>
            <a:p>
              <a:pPr indent="0" lvl="0" marL="0" rtl="0" algn="ctr">
                <a:spcBef>
                  <a:spcPts val="0"/>
                </a:spcBef>
                <a:spcAft>
                  <a:spcPts val="0"/>
                </a:spcAft>
                <a:buNone/>
              </a:pPr>
              <a:r>
                <a:rPr lang="en" sz="4315">
                  <a:solidFill>
                    <a:srgbClr val="FFFFFF"/>
                  </a:solidFill>
                  <a:latin typeface="Oswald"/>
                  <a:ea typeface="Oswald"/>
                  <a:cs typeface="Oswald"/>
                  <a:sym typeface="Oswald"/>
                </a:rPr>
                <a:t> </a:t>
              </a:r>
              <a:endParaRPr sz="4315">
                <a:solidFill>
                  <a:srgbClr val="FFFFFF"/>
                </a:solidFill>
                <a:latin typeface="Oswald"/>
                <a:ea typeface="Oswald"/>
                <a:cs typeface="Oswald"/>
                <a:sym typeface="Oswald"/>
              </a:endParaRPr>
            </a:p>
            <a:p>
              <a:pPr indent="0" lvl="0" marL="0" rtl="0" algn="ctr">
                <a:spcBef>
                  <a:spcPts val="0"/>
                </a:spcBef>
                <a:spcAft>
                  <a:spcPts val="0"/>
                </a:spcAft>
                <a:buNone/>
              </a:pPr>
              <a:r>
                <a:rPr lang="en" sz="4315">
                  <a:solidFill>
                    <a:srgbClr val="FFFFFF"/>
                  </a:solidFill>
                  <a:latin typeface="Oswald"/>
                  <a:ea typeface="Oswald"/>
                  <a:cs typeface="Oswald"/>
                  <a:sym typeface="Oswald"/>
                </a:rPr>
                <a:t>Draw as smooth as possible with your pencil </a:t>
              </a:r>
              <a:r>
                <a:rPr lang="en" sz="4315">
                  <a:solidFill>
                    <a:srgbClr val="00FF00"/>
                  </a:solidFill>
                  <a:latin typeface="Oswald"/>
                  <a:ea typeface="Oswald"/>
                  <a:cs typeface="Oswald"/>
                  <a:sym typeface="Oswald"/>
                </a:rPr>
                <a:t>FIRST</a:t>
              </a:r>
              <a:endParaRPr sz="4315">
                <a:solidFill>
                  <a:srgbClr val="CACACA"/>
                </a:solidFill>
                <a:latin typeface="Average"/>
                <a:ea typeface="Average"/>
                <a:cs typeface="Average"/>
                <a:sym typeface="Average"/>
              </a:endParaRPr>
            </a:p>
          </p:txBody>
        </p:sp>
        <p:pic>
          <p:nvPicPr>
            <p:cNvPr id="845" name="Google Shape;845;p126"/>
            <p:cNvPicPr preferRelativeResize="0"/>
            <p:nvPr/>
          </p:nvPicPr>
          <p:blipFill>
            <a:blip r:embed="rId3">
              <a:alphaModFix/>
            </a:blip>
            <a:stretch>
              <a:fillRect/>
            </a:stretch>
          </p:blipFill>
          <p:spPr>
            <a:xfrm>
              <a:off x="0" y="4097475"/>
              <a:ext cx="4572001" cy="2048255"/>
            </a:xfrm>
            <a:prstGeom prst="rect">
              <a:avLst/>
            </a:prstGeom>
            <a:noFill/>
            <a:ln>
              <a:noFill/>
            </a:ln>
          </p:spPr>
        </p:pic>
        <p:sp>
          <p:nvSpPr>
            <p:cNvPr id="846" name="Google Shape;846;p126"/>
            <p:cNvSpPr txBox="1"/>
            <p:nvPr/>
          </p:nvSpPr>
          <p:spPr>
            <a:xfrm>
              <a:off x="3447310" y="4876343"/>
              <a:ext cx="1124700" cy="1024500"/>
            </a:xfrm>
            <a:prstGeom prst="rect">
              <a:avLst/>
            </a:prstGeom>
            <a:noFill/>
            <a:ln>
              <a:noFill/>
            </a:ln>
          </p:spPr>
          <p:txBody>
            <a:bodyPr anchorCtr="0" anchor="t" bIns="82200" lIns="82200" spcFirstLastPara="1" rIns="82200" wrap="square" tIns="82200">
              <a:noAutofit/>
            </a:bodyPr>
            <a:lstStyle/>
            <a:p>
              <a:pPr indent="0" lvl="0" marL="0" rtl="0" algn="ctr">
                <a:spcBef>
                  <a:spcPts val="0"/>
                </a:spcBef>
                <a:spcAft>
                  <a:spcPts val="0"/>
                </a:spcAft>
                <a:buNone/>
              </a:pPr>
              <a:r>
                <a:rPr lang="en" sz="5394">
                  <a:solidFill>
                    <a:srgbClr val="FFFFFF"/>
                  </a:solidFill>
                  <a:latin typeface="Oswald"/>
                  <a:ea typeface="Oswald"/>
                  <a:cs typeface="Oswald"/>
                  <a:sym typeface="Oswald"/>
                </a:rPr>
                <a:t>✔️</a:t>
              </a:r>
              <a:endParaRPr sz="5394">
                <a:solidFill>
                  <a:srgbClr val="FFFFFF"/>
                </a:solidFill>
                <a:latin typeface="Oswald"/>
                <a:ea typeface="Oswald"/>
                <a:cs typeface="Oswald"/>
                <a:sym typeface="Oswald"/>
              </a:endParaRPr>
            </a:p>
          </p:txBody>
        </p:sp>
        <p:sp>
          <p:nvSpPr>
            <p:cNvPr id="847" name="Google Shape;847;p126"/>
            <p:cNvSpPr txBox="1"/>
            <p:nvPr/>
          </p:nvSpPr>
          <p:spPr>
            <a:xfrm>
              <a:off x="1005529" y="4876343"/>
              <a:ext cx="1124700" cy="1024500"/>
            </a:xfrm>
            <a:prstGeom prst="rect">
              <a:avLst/>
            </a:prstGeom>
            <a:noFill/>
            <a:ln>
              <a:noFill/>
            </a:ln>
          </p:spPr>
          <p:txBody>
            <a:bodyPr anchorCtr="0" anchor="t" bIns="82200" lIns="82200" spcFirstLastPara="1" rIns="82200" wrap="square" tIns="82200">
              <a:noAutofit/>
            </a:bodyPr>
            <a:lstStyle/>
            <a:p>
              <a:pPr indent="0" lvl="0" marL="0" rtl="0" algn="ctr">
                <a:spcBef>
                  <a:spcPts val="0"/>
                </a:spcBef>
                <a:spcAft>
                  <a:spcPts val="0"/>
                </a:spcAft>
                <a:buNone/>
              </a:pPr>
              <a:r>
                <a:rPr lang="en" sz="5394">
                  <a:solidFill>
                    <a:srgbClr val="FFFFFF"/>
                  </a:solidFill>
                  <a:latin typeface="Oswald"/>
                  <a:ea typeface="Oswald"/>
                  <a:cs typeface="Oswald"/>
                  <a:sym typeface="Oswald"/>
                </a:rPr>
                <a:t>❌</a:t>
              </a:r>
              <a:endParaRPr sz="5394">
                <a:solidFill>
                  <a:srgbClr val="FFFFFF"/>
                </a:solidFill>
                <a:latin typeface="Oswald"/>
                <a:ea typeface="Oswald"/>
                <a:cs typeface="Oswald"/>
                <a:sym typeface="Oswald"/>
              </a:endParaRPr>
            </a:p>
          </p:txBody>
        </p:sp>
      </p:grpSp>
      <p:sp>
        <p:nvSpPr>
          <p:cNvPr descr="Translations" id="848" name="Google Shape;848;p126"/>
          <p:cNvSpPr txBox="1"/>
          <p:nvPr/>
        </p:nvSpPr>
        <p:spPr>
          <a:xfrm>
            <a:off x="4110700" y="25"/>
            <a:ext cx="5033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ደረጃ 2፡ በመጀመሪያ በእርሳስዎ በተቻለ መጠን ለስላሳ ይሳሉ</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الخطوة 2: ارسم بقلم الرصاص بسلاسة قدر الإمكان أولاً</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Pas 2: Dibuixa el més suau possible amb el teu llapis PRIMER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第 2 步：首先用铅笔尽可能平滑地画</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مرحله 2: ابتدا با مداد خود تا حد امکان صاف بکشید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चरण 2: सबसे पहले अपनी पेंसिल से जितना संभव हो सके उतना चिकना चित्र बनाएं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ステップ2：まず鉛筆でできるだけ滑らかに描きます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2단계: 먼저 연필로 최대한 매끄럽게 그립니다.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Gav 2: PÊŞÎ bi pênûsa xwe bi qasî ku pêkan xweş xêz bikin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Passo 2: Desenhe o mais suavemente possível com seu lápis PRIMEIRO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ਕਦਮ 2: ਆਪਣੀ ਪੈਨਸਿਲ ਨਾਲ ਸਭ ਤੋਂ ਪਹਿਲਾਂ ਜਿੰਨਾ ਸੰਭਵ ਹੋ ਸਕੇ ਨਿਰਵਿਘਨ ਖਿੱਚੋ</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Шаг 2: СНАЧАЛА рисуйте карандашом как можно более гладко.</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Talaabada 2: Ku sawir qalin qalinkaaga ugu horeyso sida ugu fudud ee suurtogalka ah</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Paso 2: Dibuja lo más suave posible con tu lápiz PRIMERO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Hatua ya 2: Chora laini iwezekanavyo na penseli yako KWANZA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Hakbang 2: Gumuhit ng pinakamakinis hangga't maaari gamit ang iyong lapis MUNA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Adım 2: ÖNCE kaleminizle mümkün olduğunca pürüzsüz bir şekilde çizin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Крок 2: СПОЧАТКУ малюйте олівцем якомога гладкіше</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Bước 2: Trước tiên hãy vẽ càng mượt càng tốt bằng bút chì</a:t>
            </a:r>
            <a:endParaRPr sz="3000">
              <a:solidFill>
                <a:srgbClr val="CACACA"/>
              </a:solidFill>
              <a:latin typeface="Average"/>
              <a:ea typeface="Average"/>
              <a:cs typeface="Average"/>
              <a:sym typeface="Averag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46"/>
          <p:cNvSpPr txBox="1"/>
          <p:nvPr/>
        </p:nvSpPr>
        <p:spPr>
          <a:xfrm>
            <a:off x="0" y="0"/>
            <a:ext cx="9144000" cy="18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Oswald"/>
                <a:ea typeface="Oswald"/>
                <a:cs typeface="Oswald"/>
                <a:sym typeface="Oswald"/>
              </a:rPr>
              <a:t>Work in progress</a:t>
            </a:r>
            <a:endParaRPr sz="9600">
              <a:solidFill>
                <a:srgbClr val="FFFFFF"/>
              </a:solidFill>
              <a:latin typeface="Oswald"/>
              <a:ea typeface="Oswald"/>
              <a:cs typeface="Oswald"/>
              <a:sym typeface="Oswald"/>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214" name="Google Shape;214;p46"/>
          <p:cNvSpPr txBox="1"/>
          <p:nvPr/>
        </p:nvSpPr>
        <p:spPr>
          <a:xfrm>
            <a:off x="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በሂደት ላይ ያለ ስራ</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العمل قيد التقدم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Treball en curs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正在进行中</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کار در حال انجام است</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कार्य प्रगति पर 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進行中</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진행 중인 작업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Kar berdewam 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Trabalho em andamento</a:t>
            </a:r>
            <a:endParaRPr sz="6000">
              <a:solidFill>
                <a:srgbClr val="CACACA"/>
              </a:solidFill>
              <a:latin typeface="Average"/>
              <a:ea typeface="Average"/>
              <a:cs typeface="Average"/>
              <a:sym typeface="Average"/>
            </a:endParaRPr>
          </a:p>
        </p:txBody>
      </p:sp>
      <p:sp>
        <p:nvSpPr>
          <p:cNvPr descr="Translations" id="215" name="Google Shape;215;p46"/>
          <p:cNvSpPr txBox="1"/>
          <p:nvPr/>
        </p:nvSpPr>
        <p:spPr>
          <a:xfrm>
            <a:off x="457200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ਕੰਮ ਚੱਲ ਰਿਹਾ 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Работа в процессе</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Shaqada ayaa socota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Trabajo en progreso</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Kazi inaendelea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Kasalukuyang ginagawa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Çalışma devam ediyor</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Робота в процесі</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Công việc đang tiến hành</a:t>
            </a:r>
            <a:endParaRPr sz="6000">
              <a:solidFill>
                <a:srgbClr val="CACACA"/>
              </a:solidFill>
              <a:latin typeface="Average"/>
              <a:ea typeface="Average"/>
              <a:cs typeface="Average"/>
              <a:sym typeface="Average"/>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grpSp>
        <p:nvGrpSpPr>
          <p:cNvPr id="853" name="Google Shape;853;p127"/>
          <p:cNvGrpSpPr/>
          <p:nvPr/>
        </p:nvGrpSpPr>
        <p:grpSpPr>
          <a:xfrm>
            <a:off x="0" y="580900"/>
            <a:ext cx="4121202" cy="5696194"/>
            <a:chOff x="-56884" y="0"/>
            <a:chExt cx="4572002" cy="6319274"/>
          </a:xfrm>
        </p:grpSpPr>
        <p:pic>
          <p:nvPicPr>
            <p:cNvPr id="854" name="Google Shape;854;p127"/>
            <p:cNvPicPr preferRelativeResize="0"/>
            <p:nvPr/>
          </p:nvPicPr>
          <p:blipFill>
            <a:blip r:embed="rId3">
              <a:alphaModFix/>
            </a:blip>
            <a:stretch>
              <a:fillRect/>
            </a:stretch>
          </p:blipFill>
          <p:spPr>
            <a:xfrm>
              <a:off x="-56883" y="4106427"/>
              <a:ext cx="4572001" cy="2212847"/>
            </a:xfrm>
            <a:prstGeom prst="rect">
              <a:avLst/>
            </a:prstGeom>
            <a:noFill/>
            <a:ln>
              <a:noFill/>
            </a:ln>
          </p:spPr>
        </p:pic>
        <p:sp>
          <p:nvSpPr>
            <p:cNvPr id="855" name="Google Shape;855;p127"/>
            <p:cNvSpPr txBox="1"/>
            <p:nvPr/>
          </p:nvSpPr>
          <p:spPr>
            <a:xfrm>
              <a:off x="-56884" y="0"/>
              <a:ext cx="4572000" cy="4106400"/>
            </a:xfrm>
            <a:prstGeom prst="rect">
              <a:avLst/>
            </a:prstGeom>
            <a:noFill/>
            <a:ln>
              <a:noFill/>
            </a:ln>
          </p:spPr>
          <p:txBody>
            <a:bodyPr anchorCtr="0" anchor="ctr" bIns="82400" lIns="82400" spcFirstLastPara="1" rIns="82400" wrap="square" tIns="82400">
              <a:noAutofit/>
            </a:bodyPr>
            <a:lstStyle/>
            <a:p>
              <a:pPr indent="0" lvl="0" marL="0" rtl="0" algn="ctr">
                <a:spcBef>
                  <a:spcPts val="0"/>
                </a:spcBef>
                <a:spcAft>
                  <a:spcPts val="0"/>
                </a:spcAft>
                <a:buNone/>
              </a:pPr>
              <a:r>
                <a:rPr lang="en" sz="4326">
                  <a:solidFill>
                    <a:srgbClr val="FFFFFF"/>
                  </a:solidFill>
                  <a:latin typeface="Oswald"/>
                  <a:ea typeface="Oswald"/>
                  <a:cs typeface="Oswald"/>
                  <a:sym typeface="Oswald"/>
                </a:rPr>
                <a:t>Step 3: </a:t>
              </a:r>
              <a:endParaRPr sz="4326">
                <a:solidFill>
                  <a:srgbClr val="FFFFFF"/>
                </a:solidFill>
                <a:latin typeface="Oswald"/>
                <a:ea typeface="Oswald"/>
                <a:cs typeface="Oswald"/>
                <a:sym typeface="Oswald"/>
              </a:endParaRPr>
            </a:p>
            <a:p>
              <a:pPr indent="0" lvl="0" marL="0" rtl="0" algn="ctr">
                <a:spcBef>
                  <a:spcPts val="0"/>
                </a:spcBef>
                <a:spcAft>
                  <a:spcPts val="0"/>
                </a:spcAft>
                <a:buNone/>
              </a:pPr>
              <a:r>
                <a:t/>
              </a:r>
              <a:endParaRPr sz="4326">
                <a:solidFill>
                  <a:srgbClr val="FFFFFF"/>
                </a:solidFill>
                <a:latin typeface="Oswald"/>
                <a:ea typeface="Oswald"/>
                <a:cs typeface="Oswald"/>
                <a:sym typeface="Oswald"/>
              </a:endParaRPr>
            </a:p>
            <a:p>
              <a:pPr indent="0" lvl="0" marL="0" rtl="0" algn="ctr">
                <a:spcBef>
                  <a:spcPts val="0"/>
                </a:spcBef>
                <a:spcAft>
                  <a:spcPts val="0"/>
                </a:spcAft>
                <a:buNone/>
              </a:pPr>
              <a:r>
                <a:rPr lang="en" sz="4326">
                  <a:solidFill>
                    <a:srgbClr val="FFFFFF"/>
                  </a:solidFill>
                  <a:latin typeface="Oswald"/>
                  <a:ea typeface="Oswald"/>
                  <a:cs typeface="Oswald"/>
                  <a:sym typeface="Oswald"/>
                </a:rPr>
                <a:t>Use the blender as </a:t>
              </a:r>
              <a:r>
                <a:rPr lang="en" sz="4326">
                  <a:solidFill>
                    <a:srgbClr val="00FF00"/>
                  </a:solidFill>
                  <a:latin typeface="Oswald"/>
                  <a:ea typeface="Oswald"/>
                  <a:cs typeface="Oswald"/>
                  <a:sym typeface="Oswald"/>
                </a:rPr>
                <a:t>lightly </a:t>
              </a:r>
              <a:r>
                <a:rPr lang="en" sz="4326">
                  <a:solidFill>
                    <a:srgbClr val="FFFFFF"/>
                  </a:solidFill>
                  <a:latin typeface="Oswald"/>
                  <a:ea typeface="Oswald"/>
                  <a:cs typeface="Oswald"/>
                  <a:sym typeface="Oswald"/>
                </a:rPr>
                <a:t>as possible</a:t>
              </a:r>
              <a:endParaRPr sz="4326">
                <a:solidFill>
                  <a:srgbClr val="CACACA"/>
                </a:solidFill>
                <a:latin typeface="Average"/>
                <a:ea typeface="Average"/>
                <a:cs typeface="Average"/>
                <a:sym typeface="Average"/>
              </a:endParaRPr>
            </a:p>
          </p:txBody>
        </p:sp>
        <p:sp>
          <p:nvSpPr>
            <p:cNvPr id="856" name="Google Shape;856;p127"/>
            <p:cNvSpPr txBox="1"/>
            <p:nvPr/>
          </p:nvSpPr>
          <p:spPr>
            <a:xfrm>
              <a:off x="3362775" y="5294768"/>
              <a:ext cx="1124700" cy="1024500"/>
            </a:xfrm>
            <a:prstGeom prst="rect">
              <a:avLst/>
            </a:prstGeom>
            <a:noFill/>
            <a:ln>
              <a:noFill/>
            </a:ln>
          </p:spPr>
          <p:txBody>
            <a:bodyPr anchorCtr="0" anchor="t" bIns="82400" lIns="82400" spcFirstLastPara="1" rIns="82400" wrap="square" tIns="82400">
              <a:noAutofit/>
            </a:bodyPr>
            <a:lstStyle/>
            <a:p>
              <a:pPr indent="0" lvl="0" marL="0" rtl="0" algn="ctr">
                <a:spcBef>
                  <a:spcPts val="0"/>
                </a:spcBef>
                <a:spcAft>
                  <a:spcPts val="0"/>
                </a:spcAft>
                <a:buNone/>
              </a:pPr>
              <a:r>
                <a:rPr lang="en" sz="5408">
                  <a:solidFill>
                    <a:srgbClr val="FFFFFF"/>
                  </a:solidFill>
                  <a:latin typeface="Oswald"/>
                  <a:ea typeface="Oswald"/>
                  <a:cs typeface="Oswald"/>
                  <a:sym typeface="Oswald"/>
                </a:rPr>
                <a:t>✔️</a:t>
              </a:r>
              <a:endParaRPr sz="5408">
                <a:solidFill>
                  <a:srgbClr val="FFFFFF"/>
                </a:solidFill>
                <a:latin typeface="Oswald"/>
                <a:ea typeface="Oswald"/>
                <a:cs typeface="Oswald"/>
                <a:sym typeface="Oswald"/>
              </a:endParaRPr>
            </a:p>
          </p:txBody>
        </p:sp>
        <p:sp>
          <p:nvSpPr>
            <p:cNvPr id="857" name="Google Shape;857;p127"/>
            <p:cNvSpPr txBox="1"/>
            <p:nvPr/>
          </p:nvSpPr>
          <p:spPr>
            <a:xfrm>
              <a:off x="969794" y="5294768"/>
              <a:ext cx="1124700" cy="1024500"/>
            </a:xfrm>
            <a:prstGeom prst="rect">
              <a:avLst/>
            </a:prstGeom>
            <a:noFill/>
            <a:ln>
              <a:noFill/>
            </a:ln>
          </p:spPr>
          <p:txBody>
            <a:bodyPr anchorCtr="0" anchor="t" bIns="82400" lIns="82400" spcFirstLastPara="1" rIns="82400" wrap="square" tIns="82400">
              <a:noAutofit/>
            </a:bodyPr>
            <a:lstStyle/>
            <a:p>
              <a:pPr indent="0" lvl="0" marL="0" rtl="0" algn="ctr">
                <a:spcBef>
                  <a:spcPts val="0"/>
                </a:spcBef>
                <a:spcAft>
                  <a:spcPts val="0"/>
                </a:spcAft>
                <a:buNone/>
              </a:pPr>
              <a:r>
                <a:rPr lang="en" sz="5408">
                  <a:solidFill>
                    <a:srgbClr val="FFFFFF"/>
                  </a:solidFill>
                  <a:latin typeface="Oswald"/>
                  <a:ea typeface="Oswald"/>
                  <a:cs typeface="Oswald"/>
                  <a:sym typeface="Oswald"/>
                </a:rPr>
                <a:t>❌</a:t>
              </a:r>
              <a:endParaRPr sz="5408">
                <a:solidFill>
                  <a:srgbClr val="FFFFFF"/>
                </a:solidFill>
                <a:latin typeface="Oswald"/>
                <a:ea typeface="Oswald"/>
                <a:cs typeface="Oswald"/>
                <a:sym typeface="Oswald"/>
              </a:endParaRPr>
            </a:p>
          </p:txBody>
        </p:sp>
      </p:grpSp>
      <p:sp>
        <p:nvSpPr>
          <p:cNvPr descr="Translations" id="858" name="Google Shape;858;p127"/>
          <p:cNvSpPr txBox="1"/>
          <p:nvPr/>
        </p:nvSpPr>
        <p:spPr>
          <a:xfrm>
            <a:off x="4121200" y="50"/>
            <a:ext cx="5022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ደረጃ 3: ማቀላቀያውን በተቻለ መጠን በትንሹ ይጠቀሙ</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الخطوة 3: استخدم الخلاط برفق قدر الإمكان</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Pas 3: utilitzeu la batedora el més lleugerament possible</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步骤 3：尽量轻柔地使用搅拌机</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مرحله 3: تا حد امکان از مخلوط کن استفاده کنید</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चरण 3: ब्लेंडर का प्रयोग यथासंभव हल्के ढंग से करें</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ステップ3：ブレンダーをできるだけ軽く使用する</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3단계: 블렌더를 가능한 가볍게 사용하세요</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Gav 3: Bi qasî ku pêkan benderê bikar bînin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Passo 3: Use o liquidificador o mais levemente possível</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ਕਦਮ 3: ਜਿੰਨਾ ਸੰਭਵ ਹੋ ਸਕੇ ਬਲੈਂਡਰ ਦੀ ਵਰਤੋਂ ਕਰੋ</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Шаг 3: Используйте блендер как можно аккуратнее.</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Talaabada 3: Isticmaal blender sida ugu fudud ee suurtogalka ah</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Paso 3: Utiliza la licuadora lo más suavemente posible.</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Hatua ya 3: Tumia blender kwa urahisi iwezekanavyo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Hakbang 3: Gamitin ang blender nang basta-basta hangga't maaari</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Adım 3: Blender'ı mümkün olduğunca hafif kullanın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Крок 3: використовуйте блендер якомога легше</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Bước 3: Sử dụng máy xay sinh tố nhẹ nhàng nhất có thể</a:t>
            </a:r>
            <a:endParaRPr sz="1700">
              <a:solidFill>
                <a:srgbClr val="CACACA"/>
              </a:solidFill>
              <a:latin typeface="Average"/>
              <a:ea typeface="Average"/>
              <a:cs typeface="Average"/>
              <a:sym typeface="Average"/>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grpSp>
        <p:nvGrpSpPr>
          <p:cNvPr id="863" name="Google Shape;863;p128"/>
          <p:cNvGrpSpPr/>
          <p:nvPr/>
        </p:nvGrpSpPr>
        <p:grpSpPr>
          <a:xfrm>
            <a:off x="0" y="640563"/>
            <a:ext cx="4123039" cy="5576830"/>
            <a:chOff x="0" y="150"/>
            <a:chExt cx="4572010" cy="6184109"/>
          </a:xfrm>
        </p:grpSpPr>
        <p:pic>
          <p:nvPicPr>
            <p:cNvPr id="864" name="Google Shape;864;p128"/>
            <p:cNvPicPr preferRelativeResize="0"/>
            <p:nvPr/>
          </p:nvPicPr>
          <p:blipFill>
            <a:blip r:embed="rId3">
              <a:alphaModFix/>
            </a:blip>
            <a:stretch>
              <a:fillRect/>
            </a:stretch>
          </p:blipFill>
          <p:spPr>
            <a:xfrm>
              <a:off x="0" y="4113132"/>
              <a:ext cx="4571998" cy="2071116"/>
            </a:xfrm>
            <a:prstGeom prst="rect">
              <a:avLst/>
            </a:prstGeom>
            <a:noFill/>
            <a:ln>
              <a:noFill/>
            </a:ln>
          </p:spPr>
        </p:pic>
        <p:sp>
          <p:nvSpPr>
            <p:cNvPr id="865" name="Google Shape;865;p128"/>
            <p:cNvSpPr txBox="1"/>
            <p:nvPr/>
          </p:nvSpPr>
          <p:spPr>
            <a:xfrm>
              <a:off x="0" y="150"/>
              <a:ext cx="4572000" cy="4113000"/>
            </a:xfrm>
            <a:prstGeom prst="rect">
              <a:avLst/>
            </a:prstGeom>
            <a:noFill/>
            <a:ln>
              <a:noFill/>
            </a:ln>
          </p:spPr>
          <p:txBody>
            <a:bodyPr anchorCtr="0" anchor="ctr" bIns="82450" lIns="82450" spcFirstLastPara="1" rIns="82450" wrap="square" tIns="82450">
              <a:noAutofit/>
            </a:bodyPr>
            <a:lstStyle/>
            <a:p>
              <a:pPr indent="0" lvl="0" marL="0" rtl="0" algn="ctr">
                <a:spcBef>
                  <a:spcPts val="0"/>
                </a:spcBef>
                <a:spcAft>
                  <a:spcPts val="0"/>
                </a:spcAft>
                <a:buNone/>
              </a:pPr>
              <a:r>
                <a:rPr lang="en" sz="4328">
                  <a:solidFill>
                    <a:srgbClr val="FFFFFF"/>
                  </a:solidFill>
                  <a:latin typeface="Oswald"/>
                  <a:ea typeface="Oswald"/>
                  <a:cs typeface="Oswald"/>
                  <a:sym typeface="Oswald"/>
                </a:rPr>
                <a:t>Step 4: </a:t>
              </a:r>
              <a:endParaRPr sz="4328">
                <a:solidFill>
                  <a:srgbClr val="FFFFFF"/>
                </a:solidFill>
                <a:latin typeface="Oswald"/>
                <a:ea typeface="Oswald"/>
                <a:cs typeface="Oswald"/>
                <a:sym typeface="Oswald"/>
              </a:endParaRPr>
            </a:p>
            <a:p>
              <a:pPr indent="0" lvl="0" marL="0" rtl="0" algn="ctr">
                <a:spcBef>
                  <a:spcPts val="0"/>
                </a:spcBef>
                <a:spcAft>
                  <a:spcPts val="0"/>
                </a:spcAft>
                <a:buNone/>
              </a:pPr>
              <a:r>
                <a:t/>
              </a:r>
              <a:endParaRPr sz="4328">
                <a:solidFill>
                  <a:srgbClr val="FFFFFF"/>
                </a:solidFill>
                <a:latin typeface="Oswald"/>
                <a:ea typeface="Oswald"/>
                <a:cs typeface="Oswald"/>
                <a:sym typeface="Oswald"/>
              </a:endParaRPr>
            </a:p>
            <a:p>
              <a:pPr indent="0" lvl="0" marL="0" rtl="0" algn="ctr">
                <a:spcBef>
                  <a:spcPts val="0"/>
                </a:spcBef>
                <a:spcAft>
                  <a:spcPts val="0"/>
                </a:spcAft>
                <a:buNone/>
              </a:pPr>
              <a:r>
                <a:rPr lang="en" sz="4328">
                  <a:solidFill>
                    <a:srgbClr val="FFFFFF"/>
                  </a:solidFill>
                  <a:latin typeface="Oswald"/>
                  <a:ea typeface="Oswald"/>
                  <a:cs typeface="Oswald"/>
                  <a:sym typeface="Oswald"/>
                </a:rPr>
                <a:t>Blend in </a:t>
              </a:r>
              <a:r>
                <a:rPr lang="en" sz="4328">
                  <a:solidFill>
                    <a:srgbClr val="00FF00"/>
                  </a:solidFill>
                  <a:latin typeface="Oswald"/>
                  <a:ea typeface="Oswald"/>
                  <a:cs typeface="Oswald"/>
                  <a:sym typeface="Oswald"/>
                </a:rPr>
                <a:t>small circles</a:t>
              </a:r>
              <a:endParaRPr sz="1623">
                <a:solidFill>
                  <a:srgbClr val="CACACA"/>
                </a:solidFill>
                <a:latin typeface="Average"/>
                <a:ea typeface="Average"/>
                <a:cs typeface="Average"/>
                <a:sym typeface="Average"/>
              </a:endParaRPr>
            </a:p>
          </p:txBody>
        </p:sp>
        <p:sp>
          <p:nvSpPr>
            <p:cNvPr id="866" name="Google Shape;866;p128"/>
            <p:cNvSpPr txBox="1"/>
            <p:nvPr/>
          </p:nvSpPr>
          <p:spPr>
            <a:xfrm>
              <a:off x="3447310" y="5159759"/>
              <a:ext cx="1124700" cy="1024500"/>
            </a:xfrm>
            <a:prstGeom prst="rect">
              <a:avLst/>
            </a:prstGeom>
            <a:noFill/>
            <a:ln>
              <a:noFill/>
            </a:ln>
          </p:spPr>
          <p:txBody>
            <a:bodyPr anchorCtr="0" anchor="t" bIns="82450" lIns="82450" spcFirstLastPara="1" rIns="82450" wrap="square" tIns="82450">
              <a:noAutofit/>
            </a:bodyPr>
            <a:lstStyle/>
            <a:p>
              <a:pPr indent="0" lvl="0" marL="0" rtl="0" algn="ctr">
                <a:spcBef>
                  <a:spcPts val="0"/>
                </a:spcBef>
                <a:spcAft>
                  <a:spcPts val="0"/>
                </a:spcAft>
                <a:buNone/>
              </a:pPr>
              <a:r>
                <a:rPr lang="en" sz="5410">
                  <a:solidFill>
                    <a:srgbClr val="FFFFFF"/>
                  </a:solidFill>
                  <a:latin typeface="Oswald"/>
                  <a:ea typeface="Oswald"/>
                  <a:cs typeface="Oswald"/>
                  <a:sym typeface="Oswald"/>
                </a:rPr>
                <a:t>✔️</a:t>
              </a:r>
              <a:endParaRPr sz="5410">
                <a:solidFill>
                  <a:srgbClr val="FFFFFF"/>
                </a:solidFill>
                <a:latin typeface="Oswald"/>
                <a:ea typeface="Oswald"/>
                <a:cs typeface="Oswald"/>
                <a:sym typeface="Oswald"/>
              </a:endParaRPr>
            </a:p>
          </p:txBody>
        </p:sp>
        <p:sp>
          <p:nvSpPr>
            <p:cNvPr id="867" name="Google Shape;867;p128"/>
            <p:cNvSpPr txBox="1"/>
            <p:nvPr/>
          </p:nvSpPr>
          <p:spPr>
            <a:xfrm>
              <a:off x="1111304" y="5159759"/>
              <a:ext cx="1124700" cy="1024500"/>
            </a:xfrm>
            <a:prstGeom prst="rect">
              <a:avLst/>
            </a:prstGeom>
            <a:noFill/>
            <a:ln>
              <a:noFill/>
            </a:ln>
          </p:spPr>
          <p:txBody>
            <a:bodyPr anchorCtr="0" anchor="t" bIns="82450" lIns="82450" spcFirstLastPara="1" rIns="82450" wrap="square" tIns="82450">
              <a:noAutofit/>
            </a:bodyPr>
            <a:lstStyle/>
            <a:p>
              <a:pPr indent="0" lvl="0" marL="0" rtl="0" algn="ctr">
                <a:spcBef>
                  <a:spcPts val="0"/>
                </a:spcBef>
                <a:spcAft>
                  <a:spcPts val="0"/>
                </a:spcAft>
                <a:buNone/>
              </a:pPr>
              <a:r>
                <a:rPr lang="en" sz="5410">
                  <a:solidFill>
                    <a:srgbClr val="FFFFFF"/>
                  </a:solidFill>
                  <a:latin typeface="Oswald"/>
                  <a:ea typeface="Oswald"/>
                  <a:cs typeface="Oswald"/>
                  <a:sym typeface="Oswald"/>
                </a:rPr>
                <a:t>❌</a:t>
              </a:r>
              <a:endParaRPr sz="5410">
                <a:solidFill>
                  <a:srgbClr val="FFFFFF"/>
                </a:solidFill>
                <a:latin typeface="Oswald"/>
                <a:ea typeface="Oswald"/>
                <a:cs typeface="Oswald"/>
                <a:sym typeface="Oswald"/>
              </a:endParaRPr>
            </a:p>
          </p:txBody>
        </p:sp>
      </p:grpSp>
      <p:sp>
        <p:nvSpPr>
          <p:cNvPr descr="Translations" id="868" name="Google Shape;868;p128"/>
          <p:cNvSpPr txBox="1"/>
          <p:nvPr/>
        </p:nvSpPr>
        <p:spPr>
          <a:xfrm>
            <a:off x="4123050" y="-25"/>
            <a:ext cx="50211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AAAAAA"/>
                </a:solidFill>
                <a:latin typeface="Average"/>
                <a:ea typeface="Average"/>
                <a:cs typeface="Average"/>
                <a:sym typeface="Average"/>
              </a:rPr>
              <a:t>ደረጃ 4: በትንሽ ክበቦች ውስጥ ይቀላቀሉ</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الخطوة 4: امزج في دوائر صغيرة</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Pas 4: barregeu en petits cercles</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步骤 4：混合成小圆圈</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مرحله 4: در دایره های کوچک مخلوط کنید</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चरण 4: छोटे-छोटे गोले में मिलाएँ</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ステップ4：小さな円を混ぜる</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4단계: 작은 원을 그리며 섞기</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Gav 4: Di derdorên piçûk de tevlihev bikin</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Passo 4: Misture em pequenos círculos</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ਕਦਮ 4: ਛੋਟੇ ਚੱਕਰਾਂ ਵਿੱਚ ਮਿਲਾਓ</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Шаг 4: Растушуйте небольшими кругами.</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Tallaabada 4: Isku qas goobo yaryar</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Paso 4: Mezclar en círculos pequeños.</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Hatua ya 4: Changanya kwenye miduara midogo</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Hakbang 4: Haluin sa maliliit na bilog</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Adım 4: Küçük daireler halinde karıştırın</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Крок 4: Змішайте невеликими кружечками</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Bước 4: Pha trộn theo hình tròn nhỏ</a:t>
            </a:r>
            <a:endParaRPr sz="4100">
              <a:solidFill>
                <a:srgbClr val="CACACA"/>
              </a:solidFill>
              <a:latin typeface="Average"/>
              <a:ea typeface="Average"/>
              <a:cs typeface="Average"/>
              <a:sym typeface="Average"/>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29"/>
          <p:cNvSpPr txBox="1"/>
          <p:nvPr/>
        </p:nvSpPr>
        <p:spPr>
          <a:xfrm>
            <a:off x="3545850" y="0"/>
            <a:ext cx="5598000" cy="182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solidFill>
                  <a:srgbClr val="FFFFFF"/>
                </a:solidFill>
                <a:latin typeface="Oswald"/>
                <a:ea typeface="Oswald"/>
                <a:cs typeface="Oswald"/>
                <a:sym typeface="Oswald"/>
              </a:rPr>
              <a:t>Fix bad blending by shading right </a:t>
            </a:r>
            <a:r>
              <a:rPr lang="en" sz="4200">
                <a:solidFill>
                  <a:srgbClr val="00FF00"/>
                </a:solidFill>
                <a:latin typeface="Oswald"/>
                <a:ea typeface="Oswald"/>
                <a:cs typeface="Oswald"/>
                <a:sym typeface="Oswald"/>
              </a:rPr>
              <a:t>over the bumps</a:t>
            </a:r>
            <a:r>
              <a:rPr lang="en" sz="4200">
                <a:solidFill>
                  <a:srgbClr val="FFFFFF"/>
                </a:solidFill>
                <a:latin typeface="Oswald"/>
                <a:ea typeface="Oswald"/>
                <a:cs typeface="Oswald"/>
                <a:sym typeface="Oswald"/>
              </a:rPr>
              <a:t>!</a:t>
            </a:r>
            <a:endParaRPr sz="1200">
              <a:solidFill>
                <a:srgbClr val="B7B7B7"/>
              </a:solidFill>
              <a:latin typeface="Average"/>
              <a:ea typeface="Average"/>
              <a:cs typeface="Average"/>
              <a:sym typeface="Average"/>
            </a:endParaRPr>
          </a:p>
        </p:txBody>
      </p:sp>
      <p:grpSp>
        <p:nvGrpSpPr>
          <p:cNvPr id="874" name="Google Shape;874;p129"/>
          <p:cNvGrpSpPr/>
          <p:nvPr/>
        </p:nvGrpSpPr>
        <p:grpSpPr>
          <a:xfrm>
            <a:off x="0" y="208280"/>
            <a:ext cx="3657527" cy="6443651"/>
            <a:chOff x="0" y="208280"/>
            <a:chExt cx="3657527" cy="6443651"/>
          </a:xfrm>
        </p:grpSpPr>
        <p:grpSp>
          <p:nvGrpSpPr>
            <p:cNvPr id="875" name="Google Shape;875;p129"/>
            <p:cNvGrpSpPr/>
            <p:nvPr/>
          </p:nvGrpSpPr>
          <p:grpSpPr>
            <a:xfrm>
              <a:off x="0" y="208280"/>
              <a:ext cx="3657527" cy="1358250"/>
              <a:chOff x="0" y="0"/>
              <a:chExt cx="3451800" cy="1280160"/>
            </a:xfrm>
          </p:grpSpPr>
          <p:pic>
            <p:nvPicPr>
              <p:cNvPr id="876" name="Google Shape;876;p129"/>
              <p:cNvPicPr preferRelativeResize="0"/>
              <p:nvPr/>
            </p:nvPicPr>
            <p:blipFill>
              <a:blip r:embed="rId3">
                <a:alphaModFix/>
              </a:blip>
              <a:stretch>
                <a:fillRect/>
              </a:stretch>
            </p:blipFill>
            <p:spPr>
              <a:xfrm>
                <a:off x="0" y="3"/>
                <a:ext cx="2743199" cy="1193291"/>
              </a:xfrm>
              <a:prstGeom prst="rect">
                <a:avLst/>
              </a:prstGeom>
              <a:noFill/>
              <a:ln>
                <a:noFill/>
              </a:ln>
            </p:spPr>
          </p:pic>
          <p:cxnSp>
            <p:nvCxnSpPr>
              <p:cNvPr id="877" name="Google Shape;877;p129"/>
              <p:cNvCxnSpPr/>
              <p:nvPr/>
            </p:nvCxnSpPr>
            <p:spPr>
              <a:xfrm rot="10800000">
                <a:off x="998225" y="1020960"/>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878" name="Google Shape;878;p129"/>
              <p:cNvCxnSpPr/>
              <p:nvPr/>
            </p:nvCxnSpPr>
            <p:spPr>
              <a:xfrm rot="10800000">
                <a:off x="1783100" y="1020960"/>
                <a:ext cx="0" cy="259200"/>
              </a:xfrm>
              <a:prstGeom prst="straightConnector1">
                <a:avLst/>
              </a:prstGeom>
              <a:noFill/>
              <a:ln cap="flat" cmpd="sng" w="19050">
                <a:solidFill>
                  <a:srgbClr val="FF0000"/>
                </a:solidFill>
                <a:prstDash val="solid"/>
                <a:round/>
                <a:headEnd len="med" w="med" type="none"/>
                <a:tailEnd len="med" w="med" type="triangle"/>
              </a:ln>
            </p:spPr>
          </p:cxnSp>
          <p:sp>
            <p:nvSpPr>
              <p:cNvPr id="879" name="Google Shape;879;p129"/>
              <p:cNvSpPr txBox="1"/>
              <p:nvPr/>
            </p:nvSpPr>
            <p:spPr>
              <a:xfrm>
                <a:off x="2743200" y="0"/>
                <a:ext cx="708600" cy="119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Oswald"/>
                    <a:ea typeface="Oswald"/>
                    <a:cs typeface="Oswald"/>
                    <a:sym typeface="Oswald"/>
                  </a:rPr>
                  <a:t>1</a:t>
                </a:r>
                <a:endParaRPr/>
              </a:p>
            </p:txBody>
          </p:sp>
        </p:grpSp>
        <p:grpSp>
          <p:nvGrpSpPr>
            <p:cNvPr id="880" name="Google Shape;880;p129"/>
            <p:cNvGrpSpPr/>
            <p:nvPr/>
          </p:nvGrpSpPr>
          <p:grpSpPr>
            <a:xfrm>
              <a:off x="0" y="1883152"/>
              <a:ext cx="3657527" cy="1300090"/>
              <a:chOff x="0" y="1674815"/>
              <a:chExt cx="3451800" cy="1223845"/>
            </a:xfrm>
          </p:grpSpPr>
          <p:pic>
            <p:nvPicPr>
              <p:cNvPr id="881" name="Google Shape;881;p129"/>
              <p:cNvPicPr preferRelativeResize="0"/>
              <p:nvPr/>
            </p:nvPicPr>
            <p:blipFill>
              <a:blip r:embed="rId4">
                <a:alphaModFix/>
              </a:blip>
              <a:stretch>
                <a:fillRect/>
              </a:stretch>
            </p:blipFill>
            <p:spPr>
              <a:xfrm>
                <a:off x="0" y="1674815"/>
                <a:ext cx="2743200" cy="1116482"/>
              </a:xfrm>
              <a:prstGeom prst="rect">
                <a:avLst/>
              </a:prstGeom>
              <a:noFill/>
              <a:ln>
                <a:noFill/>
              </a:ln>
            </p:spPr>
          </p:pic>
          <p:cxnSp>
            <p:nvCxnSpPr>
              <p:cNvPr id="882" name="Google Shape;882;p129"/>
              <p:cNvCxnSpPr/>
              <p:nvPr/>
            </p:nvCxnSpPr>
            <p:spPr>
              <a:xfrm rot="10800000">
                <a:off x="1005845" y="2636400"/>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883" name="Google Shape;883;p129"/>
              <p:cNvCxnSpPr/>
              <p:nvPr/>
            </p:nvCxnSpPr>
            <p:spPr>
              <a:xfrm rot="10800000">
                <a:off x="1783095" y="2639460"/>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884" name="Google Shape;884;p129"/>
              <p:cNvCxnSpPr/>
              <p:nvPr/>
            </p:nvCxnSpPr>
            <p:spPr>
              <a:xfrm rot="10800000">
                <a:off x="554195" y="2639460"/>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885" name="Google Shape;885;p129"/>
              <p:cNvCxnSpPr/>
              <p:nvPr/>
            </p:nvCxnSpPr>
            <p:spPr>
              <a:xfrm rot="10800000">
                <a:off x="2095520" y="2639460"/>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886" name="Google Shape;886;p129"/>
              <p:cNvCxnSpPr/>
              <p:nvPr/>
            </p:nvCxnSpPr>
            <p:spPr>
              <a:xfrm rot="10800000">
                <a:off x="1409720" y="2639460"/>
                <a:ext cx="0" cy="259200"/>
              </a:xfrm>
              <a:prstGeom prst="straightConnector1">
                <a:avLst/>
              </a:prstGeom>
              <a:noFill/>
              <a:ln cap="flat" cmpd="sng" w="19050">
                <a:solidFill>
                  <a:srgbClr val="FF0000"/>
                </a:solidFill>
                <a:prstDash val="solid"/>
                <a:round/>
                <a:headEnd len="med" w="med" type="none"/>
                <a:tailEnd len="med" w="med" type="triangle"/>
              </a:ln>
            </p:spPr>
          </p:cxnSp>
          <p:sp>
            <p:nvSpPr>
              <p:cNvPr id="887" name="Google Shape;887;p129"/>
              <p:cNvSpPr txBox="1"/>
              <p:nvPr/>
            </p:nvSpPr>
            <p:spPr>
              <a:xfrm>
                <a:off x="2743200" y="1674825"/>
                <a:ext cx="708600" cy="111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Oswald"/>
                    <a:ea typeface="Oswald"/>
                    <a:cs typeface="Oswald"/>
                    <a:sym typeface="Oswald"/>
                  </a:rPr>
                  <a:t>2</a:t>
                </a:r>
                <a:endParaRPr/>
              </a:p>
            </p:txBody>
          </p:sp>
        </p:grpSp>
        <p:grpSp>
          <p:nvGrpSpPr>
            <p:cNvPr id="888" name="Google Shape;888;p129"/>
            <p:cNvGrpSpPr/>
            <p:nvPr/>
          </p:nvGrpSpPr>
          <p:grpSpPr>
            <a:xfrm>
              <a:off x="0" y="3637336"/>
              <a:ext cx="3657527" cy="1319474"/>
              <a:chOff x="0" y="3428995"/>
              <a:chExt cx="3451800" cy="1245140"/>
            </a:xfrm>
          </p:grpSpPr>
          <p:pic>
            <p:nvPicPr>
              <p:cNvPr id="889" name="Google Shape;889;p129"/>
              <p:cNvPicPr preferRelativeResize="0"/>
              <p:nvPr/>
            </p:nvPicPr>
            <p:blipFill>
              <a:blip r:embed="rId5">
                <a:alphaModFix/>
              </a:blip>
              <a:stretch>
                <a:fillRect/>
              </a:stretch>
            </p:blipFill>
            <p:spPr>
              <a:xfrm>
                <a:off x="0" y="3428995"/>
                <a:ext cx="2743202" cy="1135685"/>
              </a:xfrm>
              <a:prstGeom prst="rect">
                <a:avLst/>
              </a:prstGeom>
              <a:noFill/>
              <a:ln>
                <a:noFill/>
              </a:ln>
            </p:spPr>
          </p:pic>
          <p:cxnSp>
            <p:nvCxnSpPr>
              <p:cNvPr id="890" name="Google Shape;890;p129"/>
              <p:cNvCxnSpPr/>
              <p:nvPr/>
            </p:nvCxnSpPr>
            <p:spPr>
              <a:xfrm rot="10800000">
                <a:off x="1013465" y="440425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891" name="Google Shape;891;p129"/>
              <p:cNvCxnSpPr/>
              <p:nvPr/>
            </p:nvCxnSpPr>
            <p:spPr>
              <a:xfrm rot="10800000">
                <a:off x="1813575" y="441493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892" name="Google Shape;892;p129"/>
              <p:cNvCxnSpPr/>
              <p:nvPr/>
            </p:nvCxnSpPr>
            <p:spPr>
              <a:xfrm rot="10800000">
                <a:off x="577055" y="441493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893" name="Google Shape;893;p129"/>
              <p:cNvCxnSpPr/>
              <p:nvPr/>
            </p:nvCxnSpPr>
            <p:spPr>
              <a:xfrm rot="10800000">
                <a:off x="2065040" y="441493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894" name="Google Shape;894;p129"/>
              <p:cNvCxnSpPr/>
              <p:nvPr/>
            </p:nvCxnSpPr>
            <p:spPr>
              <a:xfrm rot="10800000">
                <a:off x="1432580" y="441493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895" name="Google Shape;895;p129"/>
              <p:cNvCxnSpPr/>
              <p:nvPr/>
            </p:nvCxnSpPr>
            <p:spPr>
              <a:xfrm rot="10800000">
                <a:off x="784865" y="440425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896" name="Google Shape;896;p129"/>
              <p:cNvCxnSpPr/>
              <p:nvPr/>
            </p:nvCxnSpPr>
            <p:spPr>
              <a:xfrm rot="10800000">
                <a:off x="1623075" y="441493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897" name="Google Shape;897;p129"/>
              <p:cNvCxnSpPr/>
              <p:nvPr/>
            </p:nvCxnSpPr>
            <p:spPr>
              <a:xfrm rot="10800000">
                <a:off x="371315" y="4414935"/>
                <a:ext cx="0" cy="259200"/>
              </a:xfrm>
              <a:prstGeom prst="straightConnector1">
                <a:avLst/>
              </a:prstGeom>
              <a:noFill/>
              <a:ln cap="flat" cmpd="sng" w="19050">
                <a:solidFill>
                  <a:srgbClr val="FF0000"/>
                </a:solidFill>
                <a:prstDash val="solid"/>
                <a:round/>
                <a:headEnd len="med" w="med" type="none"/>
                <a:tailEnd len="med" w="med" type="triangle"/>
              </a:ln>
            </p:spPr>
          </p:cxnSp>
          <p:cxnSp>
            <p:nvCxnSpPr>
              <p:cNvPr id="898" name="Google Shape;898;p129"/>
              <p:cNvCxnSpPr/>
              <p:nvPr/>
            </p:nvCxnSpPr>
            <p:spPr>
              <a:xfrm rot="10800000">
                <a:off x="1234460" y="4414935"/>
                <a:ext cx="0" cy="259200"/>
              </a:xfrm>
              <a:prstGeom prst="straightConnector1">
                <a:avLst/>
              </a:prstGeom>
              <a:noFill/>
              <a:ln cap="flat" cmpd="sng" w="19050">
                <a:solidFill>
                  <a:srgbClr val="FF0000"/>
                </a:solidFill>
                <a:prstDash val="solid"/>
                <a:round/>
                <a:headEnd len="med" w="med" type="none"/>
                <a:tailEnd len="med" w="med" type="triangle"/>
              </a:ln>
            </p:spPr>
          </p:cxnSp>
          <p:sp>
            <p:nvSpPr>
              <p:cNvPr id="899" name="Google Shape;899;p129"/>
              <p:cNvSpPr txBox="1"/>
              <p:nvPr/>
            </p:nvSpPr>
            <p:spPr>
              <a:xfrm>
                <a:off x="2743200" y="3438538"/>
                <a:ext cx="708600" cy="111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Oswald"/>
                    <a:ea typeface="Oswald"/>
                    <a:cs typeface="Oswald"/>
                    <a:sym typeface="Oswald"/>
                  </a:rPr>
                  <a:t>3</a:t>
                </a:r>
                <a:endParaRPr/>
              </a:p>
            </p:txBody>
          </p:sp>
        </p:grpSp>
        <p:grpSp>
          <p:nvGrpSpPr>
            <p:cNvPr id="900" name="Google Shape;900;p129"/>
            <p:cNvGrpSpPr/>
            <p:nvPr/>
          </p:nvGrpSpPr>
          <p:grpSpPr>
            <a:xfrm>
              <a:off x="0" y="5303360"/>
              <a:ext cx="3657527" cy="1348571"/>
              <a:chOff x="0" y="5095027"/>
              <a:chExt cx="3451800" cy="1270200"/>
            </a:xfrm>
          </p:grpSpPr>
          <p:pic>
            <p:nvPicPr>
              <p:cNvPr id="901" name="Google Shape;901;p129"/>
              <p:cNvPicPr preferRelativeResize="0"/>
              <p:nvPr/>
            </p:nvPicPr>
            <p:blipFill>
              <a:blip r:embed="rId6">
                <a:alphaModFix/>
              </a:blip>
              <a:stretch>
                <a:fillRect/>
              </a:stretch>
            </p:blipFill>
            <p:spPr>
              <a:xfrm>
                <a:off x="0" y="5095035"/>
                <a:ext cx="2743198" cy="1270101"/>
              </a:xfrm>
              <a:prstGeom prst="rect">
                <a:avLst/>
              </a:prstGeom>
              <a:noFill/>
              <a:ln>
                <a:noFill/>
              </a:ln>
            </p:spPr>
          </p:pic>
          <p:sp>
            <p:nvSpPr>
              <p:cNvPr id="902" name="Google Shape;902;p129"/>
              <p:cNvSpPr txBox="1"/>
              <p:nvPr/>
            </p:nvSpPr>
            <p:spPr>
              <a:xfrm>
                <a:off x="2743200" y="5095027"/>
                <a:ext cx="708600" cy="12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Oswald"/>
                    <a:ea typeface="Oswald"/>
                    <a:cs typeface="Oswald"/>
                    <a:sym typeface="Oswald"/>
                  </a:rPr>
                  <a:t>4</a:t>
                </a:r>
                <a:endParaRPr/>
              </a:p>
            </p:txBody>
          </p:sp>
        </p:grpSp>
      </p:grpSp>
      <p:sp>
        <p:nvSpPr>
          <p:cNvPr descr="Translations" id="903" name="Google Shape;903;p129"/>
          <p:cNvSpPr txBox="1"/>
          <p:nvPr/>
        </p:nvSpPr>
        <p:spPr>
          <a:xfrm>
            <a:off x="3545850" y="1821900"/>
            <a:ext cx="5598000" cy="503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እብጠቶች ላይ በትክክል በመጥረግ መጥፎ ድብልቅን ያስተካክሉ!</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قم بإصلاح المزج السيئ عن طريق التظليل مباشرة فوق النتوءات!</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Arregleu la mala barreja ombrejant just sobre els cops!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通过在凸起处进行阴影处理来修复不良混合！</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با سایه زدن درست روی برجستگی ها، ترکیب بد را برطرف کنید!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धक्कों के ठीक ऊपर छायांकन करके खराब मिश्रण को ठीक करें!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バンプの上にシェーディングを施して、悪いブレンドを修正します。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융기 부분 바로 위에 음영을 칠해서 혼합이 잘 안 되는 부분을 수정하세요!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Bi şilkirina rastê li ser gemaran tevlihevkirina xirab rast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Corrija a mistura ruim sombreando bem sobre as saliências!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ਸੱਜੇ ਬੰਪਾਂ ਉੱਤੇ ਛਾਂ ਕਰਕੇ ਖਰਾਬ ਮਿਸ਼ਰਣ ਨੂੰ ਠੀਕ ਕਰੋ!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Исправьте плохое смешивание, заштриховав неровности!</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Hagaaji isku-dhafka xun adiga oo si toos ah uga dul hadhka kuuskuusan!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¡Arregla la mala combinación sombreando justo sobre las protuberancias!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Rekebisha uchanganyaji mbaya kwa kuweka kivuli kwenye matuta!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Ayusin ang masamang blending sa pamamagitan ng pagtatabing sa ibabaw mismo ng mga bumps!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Kötü karışımı düzeltmek için çıkıntıların üzerinden gölgelendirme yapın!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Виправте погане змішування, розтушувавши нерівності!</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Sửa lỗi pha trộn không tốt bằng cách tô bóng ngay trên các chỗ lồi!</a:t>
            </a:r>
            <a:endParaRPr sz="2500">
              <a:solidFill>
                <a:srgbClr val="AAAAAA"/>
              </a:solidFill>
              <a:latin typeface="Average"/>
              <a:ea typeface="Average"/>
              <a:cs typeface="Average"/>
              <a:sym typeface="Average"/>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07" name="Shape 907"/>
        <p:cNvGrpSpPr/>
        <p:nvPr/>
      </p:nvGrpSpPr>
      <p:grpSpPr>
        <a:xfrm>
          <a:off x="0" y="0"/>
          <a:ext cx="0" cy="0"/>
          <a:chOff x="0" y="0"/>
          <a:chExt cx="0" cy="0"/>
        </a:xfrm>
      </p:grpSpPr>
      <p:pic>
        <p:nvPicPr>
          <p:cNvPr descr="drawing-skillBuilders-Woodcutter-screenshot.png" id="908" name="Google Shape;908;p130"/>
          <p:cNvPicPr preferRelativeResize="0"/>
          <p:nvPr/>
        </p:nvPicPr>
        <p:blipFill>
          <a:blip r:embed="rId3">
            <a:alphaModFix/>
          </a:blip>
          <a:stretch>
            <a:fillRect/>
          </a:stretch>
        </p:blipFill>
        <p:spPr>
          <a:xfrm>
            <a:off x="152400" y="0"/>
            <a:ext cx="8845718" cy="6858001"/>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descr="Translations" id="917" name="Google Shape;917;p132"/>
          <p:cNvSpPr txBox="1"/>
          <p:nvPr/>
        </p:nvSpPr>
        <p:spPr>
          <a:xfrm>
            <a:off x="3401125" y="0"/>
            <a:ext cx="5742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የፔር ቅርጾችን ፣ መጠኖችን እና ጥላዎችን ያለምንም መግለጫ ይሳሉ።</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ارسم أشكال وأحجام وظلال الكمثرى بدون حدود.</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Dibuixa les formes, mides i matisos de les peres sense contorns.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画出梨的形状、大小和色调，不要画轮廓。</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شکل ها، اندازه ها، و سایه های گلابی را بدون طرح کلی بکشید.</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बिना किसी रूपरेखा के नाशपाती के आकार, माप और रंग बनाएं।</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輪郭を描かずに、梨の形、大きさ、色合いを描きます。</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윤곽선 없이 배의 모양, 크기, 음영을 그립니다.</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Şikil, mezinahî, û rengên hirmikan bêyî nexşe xêz bikin.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Desenhe as formas, tamanhos e tons das peras sem contornos.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ਬਿਨਾਂ ਕਿਸੇ ਰੂਪਰੇਖਾ ਦੇ ਨਾਸ਼ਪਾਤੀਆਂ ਦੇ ਆਕਾਰ, ਆਕਾਰ ਅਤੇ ਸ਼ੇਡ ਬਣਾਓ।</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Нарисуйте формы, размеры и оттенки груш без контуров.</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Sawir qaababka, cabbirrada, iyo hadhyada isteroberi oo aan lahayn tilmaamo.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Dibuja las formas, tamaños y sombras de las peras sin contornos.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Chora maumbo, saizi na vivuli vya peari bila muhtasari.</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Iguhit ang mga hugis, sukat, at kulay ng peras na walang mga balangkas.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Armutların şekillerini, boyutlarını ve tonlarını dış hatlarını kullanmadan çizin.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Намалюйте форми, розміри та відтінки груш без контурів.</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Vẽ hình dạng, kích thước và sắc thái của quả lê mà không cần phác thảo.</a:t>
            </a:r>
            <a:endParaRPr sz="1900">
              <a:solidFill>
                <a:srgbClr val="AAAAAA"/>
              </a:solidFill>
              <a:latin typeface="Average"/>
              <a:ea typeface="Average"/>
              <a:cs typeface="Average"/>
              <a:sym typeface="Average"/>
            </a:endParaRPr>
          </a:p>
        </p:txBody>
      </p:sp>
      <p:pic>
        <p:nvPicPr>
          <p:cNvPr id="918" name="Google Shape;918;p132"/>
          <p:cNvPicPr preferRelativeResize="0"/>
          <p:nvPr/>
        </p:nvPicPr>
        <p:blipFill rotWithShape="1">
          <a:blip r:embed="rId3">
            <a:alphaModFix/>
          </a:blip>
          <a:srcRect b="0" l="0" r="50000" t="0"/>
          <a:stretch/>
        </p:blipFill>
        <p:spPr>
          <a:xfrm>
            <a:off x="-12" y="2483300"/>
            <a:ext cx="3401125" cy="4374701"/>
          </a:xfrm>
          <a:prstGeom prst="rect">
            <a:avLst/>
          </a:prstGeom>
          <a:noFill/>
          <a:ln>
            <a:noFill/>
          </a:ln>
        </p:spPr>
      </p:pic>
      <p:sp>
        <p:nvSpPr>
          <p:cNvPr descr="Title" id="919" name="Google Shape;919;p132"/>
          <p:cNvSpPr txBox="1"/>
          <p:nvPr/>
        </p:nvSpPr>
        <p:spPr>
          <a:xfrm>
            <a:off x="0" y="0"/>
            <a:ext cx="3401100" cy="248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Drawing skill-builder: Pears</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1100">
              <a:solidFill>
                <a:srgbClr val="CACACA"/>
              </a:solidFill>
              <a:latin typeface="Average"/>
              <a:ea typeface="Average"/>
              <a:cs typeface="Average"/>
              <a:sym typeface="Average"/>
            </a:endParaRPr>
          </a:p>
          <a:p>
            <a:pPr indent="0" lvl="0" marL="0" rtl="0" algn="ctr">
              <a:spcBef>
                <a:spcPts val="0"/>
              </a:spcBef>
              <a:spcAft>
                <a:spcPts val="0"/>
              </a:spcAft>
              <a:buNone/>
            </a:pPr>
            <a:r>
              <a:rPr lang="en" sz="2200">
                <a:solidFill>
                  <a:srgbClr val="FFFFFF"/>
                </a:solidFill>
                <a:latin typeface="Average"/>
                <a:ea typeface="Average"/>
                <a:cs typeface="Average"/>
                <a:sym typeface="Average"/>
              </a:rPr>
              <a:t>Drawing shapes, sizes, and shading without outlines</a:t>
            </a:r>
            <a:endParaRPr sz="2200"/>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descr="Title" id="924" name="Google Shape;924;p133"/>
          <p:cNvSpPr txBox="1"/>
          <p:nvPr/>
        </p:nvSpPr>
        <p:spPr>
          <a:xfrm>
            <a:off x="0" y="0"/>
            <a:ext cx="3207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700">
                <a:solidFill>
                  <a:srgbClr val="FFFFFF"/>
                </a:solidFill>
                <a:latin typeface="Oswald"/>
                <a:ea typeface="Oswald"/>
                <a:cs typeface="Oswald"/>
                <a:sym typeface="Oswald"/>
              </a:rPr>
              <a:t>The biggest trick to realism is NOT to work from your </a:t>
            </a:r>
            <a:r>
              <a:rPr lang="en" sz="3700">
                <a:solidFill>
                  <a:srgbClr val="E06666"/>
                </a:solidFill>
                <a:latin typeface="Oswald"/>
                <a:ea typeface="Oswald"/>
                <a:cs typeface="Oswald"/>
                <a:sym typeface="Oswald"/>
              </a:rPr>
              <a:t>memory</a:t>
            </a:r>
            <a:r>
              <a:rPr lang="en" sz="3700">
                <a:solidFill>
                  <a:srgbClr val="FFFFFF"/>
                </a:solidFill>
                <a:latin typeface="Oswald"/>
                <a:ea typeface="Oswald"/>
                <a:cs typeface="Oswald"/>
                <a:sym typeface="Oswald"/>
              </a:rPr>
              <a:t>. </a:t>
            </a:r>
            <a:endParaRPr sz="3700">
              <a:solidFill>
                <a:srgbClr val="FFFFFF"/>
              </a:solidFill>
              <a:latin typeface="Oswald"/>
              <a:ea typeface="Oswald"/>
              <a:cs typeface="Oswald"/>
              <a:sym typeface="Oswald"/>
            </a:endParaRPr>
          </a:p>
          <a:p>
            <a:pPr indent="0" lvl="0" marL="0" rtl="0" algn="ctr">
              <a:spcBef>
                <a:spcPts val="0"/>
              </a:spcBef>
              <a:spcAft>
                <a:spcPts val="0"/>
              </a:spcAft>
              <a:buNone/>
            </a:pPr>
            <a:br>
              <a:rPr lang="en" sz="3700">
                <a:solidFill>
                  <a:srgbClr val="FFFFFF"/>
                </a:solidFill>
                <a:latin typeface="Oswald"/>
                <a:ea typeface="Oswald"/>
                <a:cs typeface="Oswald"/>
                <a:sym typeface="Oswald"/>
              </a:rPr>
            </a:br>
            <a:r>
              <a:rPr lang="en" sz="3700">
                <a:solidFill>
                  <a:srgbClr val="FFFFFF"/>
                </a:solidFill>
                <a:latin typeface="Oswald"/>
                <a:ea typeface="Oswald"/>
                <a:cs typeface="Oswald"/>
                <a:sym typeface="Oswald"/>
              </a:rPr>
              <a:t>Look at something </a:t>
            </a:r>
            <a:r>
              <a:rPr lang="en" sz="3700">
                <a:solidFill>
                  <a:srgbClr val="00FF00"/>
                </a:solidFill>
                <a:latin typeface="Oswald"/>
                <a:ea typeface="Oswald"/>
                <a:cs typeface="Oswald"/>
                <a:sym typeface="Oswald"/>
              </a:rPr>
              <a:t>REAL </a:t>
            </a:r>
            <a:r>
              <a:rPr lang="en" sz="3700">
                <a:solidFill>
                  <a:srgbClr val="FFFFFF"/>
                </a:solidFill>
                <a:latin typeface="Oswald"/>
                <a:ea typeface="Oswald"/>
                <a:cs typeface="Oswald"/>
                <a:sym typeface="Oswald"/>
              </a:rPr>
              <a:t>instead.</a:t>
            </a:r>
            <a:endParaRPr sz="3700">
              <a:solidFill>
                <a:srgbClr val="FFFFFF"/>
              </a:solidFill>
              <a:latin typeface="Oswald"/>
              <a:ea typeface="Oswald"/>
              <a:cs typeface="Oswald"/>
              <a:sym typeface="Oswald"/>
            </a:endParaRPr>
          </a:p>
          <a:p>
            <a:pPr indent="0" lvl="0" marL="0" rtl="0" algn="ctr">
              <a:spcBef>
                <a:spcPts val="0"/>
              </a:spcBef>
              <a:spcAft>
                <a:spcPts val="0"/>
              </a:spcAft>
              <a:buNone/>
            </a:pPr>
            <a:r>
              <a:t/>
            </a:r>
            <a:endParaRPr sz="3700">
              <a:solidFill>
                <a:srgbClr val="FFFFFF"/>
              </a:solidFill>
              <a:latin typeface="Oswald"/>
              <a:ea typeface="Oswald"/>
              <a:cs typeface="Oswald"/>
              <a:sym typeface="Oswald"/>
            </a:endParaRPr>
          </a:p>
          <a:p>
            <a:pPr indent="0" lvl="0" marL="0" rtl="0" algn="ctr">
              <a:spcBef>
                <a:spcPts val="0"/>
              </a:spcBef>
              <a:spcAft>
                <a:spcPts val="0"/>
              </a:spcAft>
              <a:buNone/>
            </a:pPr>
            <a:r>
              <a:rPr lang="en" sz="3700">
                <a:solidFill>
                  <a:srgbClr val="FFFFFF"/>
                </a:solidFill>
                <a:latin typeface="Oswald"/>
                <a:ea typeface="Oswald"/>
                <a:cs typeface="Oswald"/>
                <a:sym typeface="Oswald"/>
              </a:rPr>
              <a:t>🧠❌    👁️✔️</a:t>
            </a:r>
            <a:endParaRPr sz="3700">
              <a:solidFill>
                <a:srgbClr val="FFFFFF"/>
              </a:solidFill>
              <a:latin typeface="Oswald"/>
              <a:ea typeface="Oswald"/>
              <a:cs typeface="Oswald"/>
              <a:sym typeface="Oswald"/>
            </a:endParaRPr>
          </a:p>
        </p:txBody>
      </p:sp>
      <p:sp>
        <p:nvSpPr>
          <p:cNvPr descr="Translations" id="925" name="Google Shape;925;p133"/>
          <p:cNvSpPr txBox="1"/>
          <p:nvPr/>
        </p:nvSpPr>
        <p:spPr>
          <a:xfrm>
            <a:off x="3207300" y="0"/>
            <a:ext cx="5936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የእውነታው ብልሃት ከማስታወስ ይልቅ እውነተኛ ነገርን መመልከት ነው።</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الحيلة للوصول إلى الواقعية هي أن ننظر إلى شيء حقيقي بدلاً من الذاكرة.</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El truc del realisme és mirar alguna cosa real en lloc de la memòria.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现实主义的诀窍在于观察真实的东西而不是记忆。</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ترفند واقع گرایی این است که به جای خاطره به چیزی واقعی نگاه کنید.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यथार्थवाद की युक्ति यह है कि स्मृति के बजाय किसी वास्तविक चीज़ को देखा जाए।</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リアリズムの秘訣は、記憶ではなく現実のものを見ることです。</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현실주의의 비결은 기억이 아닌 실제적인 것을 보는 것입니다.</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Xetereya realîzmê ew e ku li şûna bîranînê li tiştekî rast binêre.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O truque do realismo é olhar para algo real em vez de olhar para a memória.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ਯਥਾਰਥਵਾਦ ਦੀ ਚਾਲ ਇਹ ਹੈ ਕਿ ਮੈਮੋਰੀ ਦੀ ਬਜਾਏ ਕਿਸੇ ਚੀਜ਼ ਨੂੰ ਅਸਲੀ ਵੇਖਣਾ.</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Секрет реализма в том, чтобы смотреть на что-то реальное, а не на воспоминания.</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Khiyaamada waaqiciga waa in la eego shay dhab ah oo aan ahayn xusuusta.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El truco del realismo es mirar algo real en lugar de un recuerdo.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Ujanja wa uhalisia ni kuangalia kitu halisi badala ya kumbukumbu.</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Ang lansihin sa pagiging totoo ay ang tumingin sa isang bagay na totoo sa halip na memorya.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Gerçekçiliğin sırrı, anılara değil, gerçek bir şeye bakmaktır.</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Фокус реалізму полягає в тому, щоб дивитися на щось реальне, а не на пам’ять.</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Bí quyết của chủ nghĩa hiện thực là nhìn vào thứ gì đó có thật thay vì ký ức.</a:t>
            </a:r>
            <a:endParaRPr sz="1600">
              <a:solidFill>
                <a:srgbClr val="AAAAAA"/>
              </a:solidFill>
              <a:latin typeface="Average"/>
              <a:ea typeface="Average"/>
              <a:cs typeface="Average"/>
              <a:sym typeface="Average"/>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134"/>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contour drawing</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AAAAAA"/>
                </a:solidFill>
                <a:latin typeface="Average"/>
                <a:ea typeface="Average"/>
                <a:cs typeface="Average"/>
                <a:sym typeface="Average"/>
              </a:rPr>
              <a:t>drawing the edges and outlines</a:t>
            </a:r>
            <a:endParaRPr sz="4800">
              <a:solidFill>
                <a:srgbClr val="FFFFFF"/>
              </a:solidFill>
              <a:latin typeface="Oswald"/>
              <a:ea typeface="Oswald"/>
              <a:cs typeface="Oswald"/>
              <a:sym typeface="Oswald"/>
            </a:endParaRPr>
          </a:p>
        </p:txBody>
      </p:sp>
      <p:sp>
        <p:nvSpPr>
          <p:cNvPr id="931" name="Google Shape;931;p134"/>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رسم كفاف</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轮廓图</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طراحی کانتور</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윤곽 그리기</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Pagguhit ng contour</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Контурний малюнок</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Vizatim i konturit</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Եզրագծային գծագրում</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Contourtekening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Dessin de contour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Konturzeichnung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समोच्च रेखाचित्र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等高線描画</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xêzkirina konturê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समोच्च रेखाचित्र</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کنټور رسمول</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ਕੰਟੋਰ ਡਰਾਇੰਗ</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Desenho de contorno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Контурный рисунок</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Sawir sawireed</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dibujo de contorno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Mchoro wa contour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การวาดรูปร่าง</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Kontur çizimi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Vẽ đường viền</a:t>
            </a:r>
            <a:endParaRPr sz="1800">
              <a:solidFill>
                <a:schemeClr val="accent3"/>
              </a:solidFill>
              <a:latin typeface="Average"/>
              <a:ea typeface="Average"/>
              <a:cs typeface="Average"/>
              <a:sym typeface="Average"/>
            </a:endParaRPr>
          </a:p>
        </p:txBody>
      </p:sp>
      <p:grpSp>
        <p:nvGrpSpPr>
          <p:cNvPr id="932" name="Google Shape;932;p134"/>
          <p:cNvGrpSpPr/>
          <p:nvPr/>
        </p:nvGrpSpPr>
        <p:grpSpPr>
          <a:xfrm>
            <a:off x="1157063" y="3429000"/>
            <a:ext cx="3908975" cy="3429002"/>
            <a:chOff x="464525" y="3429000"/>
            <a:chExt cx="3908975" cy="3429002"/>
          </a:xfrm>
        </p:grpSpPr>
        <p:pic>
          <p:nvPicPr>
            <p:cNvPr descr="drawingShading-Lara Scholz-Stravinsky-Fall 2016.jpg" id="933" name="Google Shape;933;p134"/>
            <p:cNvPicPr preferRelativeResize="0"/>
            <p:nvPr/>
          </p:nvPicPr>
          <p:blipFill>
            <a:blip r:embed="rId3">
              <a:alphaModFix/>
            </a:blip>
            <a:stretch>
              <a:fillRect/>
            </a:stretch>
          </p:blipFill>
          <p:spPr>
            <a:xfrm>
              <a:off x="464525" y="3429000"/>
              <a:ext cx="2705713" cy="3429002"/>
            </a:xfrm>
            <a:prstGeom prst="rect">
              <a:avLst/>
            </a:prstGeom>
            <a:noFill/>
            <a:ln>
              <a:noFill/>
            </a:ln>
          </p:spPr>
        </p:pic>
        <p:cxnSp>
          <p:nvCxnSpPr>
            <p:cNvPr id="934" name="Google Shape;934;p134"/>
            <p:cNvCxnSpPr/>
            <p:nvPr/>
          </p:nvCxnSpPr>
          <p:spPr>
            <a:xfrm flipH="1">
              <a:off x="2884600" y="3579475"/>
              <a:ext cx="1488900" cy="893100"/>
            </a:xfrm>
            <a:prstGeom prst="straightConnector1">
              <a:avLst/>
            </a:prstGeom>
            <a:noFill/>
            <a:ln cap="flat" cmpd="sng" w="38100">
              <a:solidFill>
                <a:srgbClr val="FF0000"/>
              </a:solidFill>
              <a:prstDash val="solid"/>
              <a:round/>
              <a:headEnd len="med" w="med" type="none"/>
              <a:tailEnd len="med" w="med" type="triangle"/>
            </a:ln>
          </p:spPr>
        </p:cxnSp>
      </p:gr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135"/>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detail</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AAAAAA"/>
                </a:solidFill>
                <a:latin typeface="Average"/>
                <a:ea typeface="Average"/>
                <a:cs typeface="Average"/>
                <a:sym typeface="Average"/>
              </a:rPr>
              <a:t>small, important parts of a drawing</a:t>
            </a:r>
            <a:endParaRPr sz="4800">
              <a:solidFill>
                <a:srgbClr val="FFFFFF"/>
              </a:solidFill>
              <a:latin typeface="Oswald"/>
              <a:ea typeface="Oswald"/>
              <a:cs typeface="Oswald"/>
              <a:sym typeface="Oswald"/>
            </a:endParaRPr>
          </a:p>
        </p:txBody>
      </p:sp>
      <p:sp>
        <p:nvSpPr>
          <p:cNvPr id="940" name="Google Shape;940;p135"/>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التفاصيل</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细节</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جزئیات</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세부 사항</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Detalye</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Деталь</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Detaj</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Մանրամասն</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Detail</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Détail</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Detail</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विवरण</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詳細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Hûrî</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विस्तार</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تفصیل</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ਵੇਰਵੇ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Detalhe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Деталь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Faahfaahin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Detalle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Maelezo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รายละเอียด</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Detay</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Chi tiết</a:t>
            </a:r>
            <a:endParaRPr sz="1800">
              <a:solidFill>
                <a:schemeClr val="accent3"/>
              </a:solidFill>
              <a:latin typeface="Average"/>
              <a:ea typeface="Average"/>
              <a:cs typeface="Average"/>
              <a:sym typeface="Average"/>
            </a:endParaRPr>
          </a:p>
        </p:txBody>
      </p:sp>
      <p:pic>
        <p:nvPicPr>
          <p:cNvPr descr="drawingShading-Lara Scholz-Stravinsky-Fall 2016.jpg" id="941" name="Google Shape;941;p135"/>
          <p:cNvPicPr preferRelativeResize="0"/>
          <p:nvPr/>
        </p:nvPicPr>
        <p:blipFill rotWithShape="1">
          <a:blip r:embed="rId3">
            <a:alphaModFix/>
          </a:blip>
          <a:srcRect b="61913" l="11551" r="0" t="0"/>
          <a:stretch/>
        </p:blipFill>
        <p:spPr>
          <a:xfrm>
            <a:off x="0" y="3429000"/>
            <a:ext cx="6096126" cy="3429002"/>
          </a:xfrm>
          <a:prstGeom prst="rect">
            <a:avLst/>
          </a:prstGeom>
          <a:noFill/>
          <a:ln>
            <a:noFill/>
          </a:ln>
        </p:spPr>
      </p:pic>
      <p:cxnSp>
        <p:nvCxnSpPr>
          <p:cNvPr id="942" name="Google Shape;942;p135"/>
          <p:cNvCxnSpPr/>
          <p:nvPr/>
        </p:nvCxnSpPr>
        <p:spPr>
          <a:xfrm>
            <a:off x="598725" y="4453450"/>
            <a:ext cx="1354200" cy="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136"/>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shading</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AAAAAA"/>
                </a:solidFill>
                <a:latin typeface="Average"/>
                <a:ea typeface="Average"/>
                <a:cs typeface="Average"/>
                <a:sym typeface="Average"/>
              </a:rPr>
              <a:t>drawing with white, black, and greys</a:t>
            </a:r>
            <a:endParaRPr sz="4800">
              <a:solidFill>
                <a:srgbClr val="FFFFFF"/>
              </a:solidFill>
              <a:latin typeface="Oswald"/>
              <a:ea typeface="Oswald"/>
              <a:cs typeface="Oswald"/>
              <a:sym typeface="Oswald"/>
            </a:endParaRPr>
          </a:p>
        </p:txBody>
      </p:sp>
      <p:sp>
        <p:nvSpPr>
          <p:cNvPr id="948" name="Google Shape;948;p136"/>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تظليل</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阴影</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سایه زدن</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농담</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Pagtatabing</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Розтушовування</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Hijezim</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Ստվերում</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Schaduw</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Ombres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Schattierung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लकीर खींचने की क्रिया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シェーディング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Shading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छायांकन</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سیوري کول</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ਸ਼ੈਡਿੰਗ</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Sombreamento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Затенение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hadhaynta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Sombreado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Kuweka kivuli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การแรเงา</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Gölgeleme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Bóng mát</a:t>
            </a:r>
            <a:endParaRPr sz="1800">
              <a:solidFill>
                <a:schemeClr val="accent3"/>
              </a:solidFill>
              <a:latin typeface="Average"/>
              <a:ea typeface="Average"/>
              <a:cs typeface="Average"/>
              <a:sym typeface="Average"/>
            </a:endParaRPr>
          </a:p>
        </p:txBody>
      </p:sp>
      <p:pic>
        <p:nvPicPr>
          <p:cNvPr id="949" name="Google Shape;949;p136"/>
          <p:cNvPicPr preferRelativeResize="0"/>
          <p:nvPr/>
        </p:nvPicPr>
        <p:blipFill>
          <a:blip r:embed="rId3">
            <a:alphaModFix/>
          </a:blip>
          <a:stretch>
            <a:fillRect/>
          </a:stretch>
        </p:blipFill>
        <p:spPr>
          <a:xfrm>
            <a:off x="3217416" y="3706345"/>
            <a:ext cx="2878682" cy="2197445"/>
          </a:xfrm>
          <a:prstGeom prst="rect">
            <a:avLst/>
          </a:prstGeom>
          <a:noFill/>
          <a:ln>
            <a:noFill/>
          </a:ln>
        </p:spPr>
      </p:pic>
      <p:pic>
        <p:nvPicPr>
          <p:cNvPr id="950" name="Google Shape;950;p136"/>
          <p:cNvPicPr preferRelativeResize="0"/>
          <p:nvPr/>
        </p:nvPicPr>
        <p:blipFill>
          <a:blip r:embed="rId4">
            <a:alphaModFix/>
          </a:blip>
          <a:stretch>
            <a:fillRect/>
          </a:stretch>
        </p:blipFill>
        <p:spPr>
          <a:xfrm>
            <a:off x="127000" y="3706329"/>
            <a:ext cx="2878697" cy="22024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